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notesSlides/notesSlide64.xml" ContentType="application/vnd.openxmlformats-officedocument.presentationml.notesSlide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notesSlides/notesSlide65.xml" ContentType="application/vnd.openxmlformats-officedocument.presentationml.notesSlide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notesSlides/notesSlide66.xml" ContentType="application/vnd.openxmlformats-officedocument.presentationml.notesSlide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notesSlides/notesSlide67.xml" ContentType="application/vnd.openxmlformats-officedocument.presentationml.notesSlide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notesSlides/notesSlide68.xml" ContentType="application/vnd.openxmlformats-officedocument.presentationml.notesSlide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notesSlides/notesSlide69.xml" ContentType="application/vnd.openxmlformats-officedocument.presentationml.notesSlide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notesSlides/notesSlide70.xml" ContentType="application/vnd.openxmlformats-officedocument.presentationml.notesSlide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notesSlides/notesSlide71.xml" ContentType="application/vnd.openxmlformats-officedocument.presentationml.notesSlide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notesSlides/notesSlide72.xml" ContentType="application/vnd.openxmlformats-officedocument.presentationml.notesSlide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notesSlides/notesSlide73.xml" ContentType="application/vnd.openxmlformats-officedocument.presentationml.notesSlide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notesSlides/notesSlide74.xml" ContentType="application/vnd.openxmlformats-officedocument.presentationml.notesSlide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notesSlides/notesSlide75.xml" ContentType="application/vnd.openxmlformats-officedocument.presentationml.notesSlide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ink/ink1332.xml" ContentType="application/inkml+xml"/>
  <Override PartName="/ppt/ink/ink1333.xml" ContentType="application/inkml+xml"/>
  <Override PartName="/ppt/ink/ink1334.xml" ContentType="application/inkml+xml"/>
  <Override PartName="/ppt/ink/ink1335.xml" ContentType="application/inkml+xml"/>
  <Override PartName="/ppt/ink/ink1336.xml" ContentType="application/inkml+xml"/>
  <Override PartName="/ppt/ink/ink1337.xml" ContentType="application/inkml+xml"/>
  <Override PartName="/ppt/ink/ink1338.xml" ContentType="application/inkml+xml"/>
  <Override PartName="/ppt/ink/ink1339.xml" ContentType="application/inkml+xml"/>
  <Override PartName="/ppt/ink/ink1340.xml" ContentType="application/inkml+xml"/>
  <Override PartName="/ppt/ink/ink1341.xml" ContentType="application/inkml+xml"/>
  <Override PartName="/ppt/ink/ink1342.xml" ContentType="application/inkml+xml"/>
  <Override PartName="/ppt/ink/ink1343.xml" ContentType="application/inkml+xml"/>
  <Override PartName="/ppt/ink/ink1344.xml" ContentType="application/inkml+xml"/>
  <Override PartName="/ppt/ink/ink1345.xml" ContentType="application/inkml+xml"/>
  <Override PartName="/ppt/ink/ink1346.xml" ContentType="application/inkml+xml"/>
  <Override PartName="/ppt/ink/ink1347.xml" ContentType="application/inkml+xml"/>
  <Override PartName="/ppt/ink/ink1348.xml" ContentType="application/inkml+xml"/>
  <Override PartName="/ppt/ink/ink1349.xml" ContentType="application/inkml+xml"/>
  <Override PartName="/ppt/ink/ink1350.xml" ContentType="application/inkml+xml"/>
  <Override PartName="/ppt/ink/ink1351.xml" ContentType="application/inkml+xml"/>
  <Override PartName="/ppt/ink/ink1352.xml" ContentType="application/inkml+xml"/>
  <Override PartName="/ppt/ink/ink1353.xml" ContentType="application/inkml+xml"/>
  <Override PartName="/ppt/ink/ink1354.xml" ContentType="application/inkml+xml"/>
  <Override PartName="/ppt/ink/ink1355.xml" ContentType="application/inkml+xml"/>
  <Override PartName="/ppt/ink/ink1356.xml" ContentType="application/inkml+xml"/>
  <Override PartName="/ppt/ink/ink1357.xml" ContentType="application/inkml+xml"/>
  <Override PartName="/ppt/ink/ink1358.xml" ContentType="application/inkml+xml"/>
  <Override PartName="/ppt/ink/ink1359.xml" ContentType="application/inkml+xml"/>
  <Override PartName="/ppt/ink/ink1360.xml" ContentType="application/inkml+xml"/>
  <Override PartName="/ppt/ink/ink1361.xml" ContentType="application/inkml+xml"/>
  <Override PartName="/ppt/ink/ink1362.xml" ContentType="application/inkml+xml"/>
  <Override PartName="/ppt/ink/ink1363.xml" ContentType="application/inkml+xml"/>
  <Override PartName="/ppt/ink/ink1364.xml" ContentType="application/inkml+xml"/>
  <Override PartName="/ppt/ink/ink1365.xml" ContentType="application/inkml+xml"/>
  <Override PartName="/ppt/ink/ink1366.xml" ContentType="application/inkml+xml"/>
  <Override PartName="/ppt/ink/ink1367.xml" ContentType="application/inkml+xml"/>
  <Override PartName="/ppt/ink/ink1368.xml" ContentType="application/inkml+xml"/>
  <Override PartName="/ppt/ink/ink1369.xml" ContentType="application/inkml+xml"/>
  <Override PartName="/ppt/ink/ink1370.xml" ContentType="application/inkml+xml"/>
  <Override PartName="/ppt/ink/ink1371.xml" ContentType="application/inkml+xml"/>
  <Override PartName="/ppt/ink/ink1372.xml" ContentType="application/inkml+xml"/>
  <Override PartName="/ppt/ink/ink1373.xml" ContentType="application/inkml+xml"/>
  <Override PartName="/ppt/ink/ink1374.xml" ContentType="application/inkml+xml"/>
  <Override PartName="/ppt/ink/ink1375.xml" ContentType="application/inkml+xml"/>
  <Override PartName="/ppt/ink/ink1376.xml" ContentType="application/inkml+xml"/>
  <Override PartName="/ppt/ink/ink1377.xml" ContentType="application/inkml+xml"/>
  <Override PartName="/ppt/ink/ink1378.xml" ContentType="application/inkml+xml"/>
  <Override PartName="/ppt/ink/ink1379.xml" ContentType="application/inkml+xml"/>
  <Override PartName="/ppt/ink/ink1380.xml" ContentType="application/inkml+xml"/>
  <Override PartName="/ppt/ink/ink1381.xml" ContentType="application/inkml+xml"/>
  <Override PartName="/ppt/ink/ink1382.xml" ContentType="application/inkml+xml"/>
  <Override PartName="/ppt/ink/ink1383.xml" ContentType="application/inkml+xml"/>
  <Override PartName="/ppt/ink/ink1384.xml" ContentType="application/inkml+xml"/>
  <Override PartName="/ppt/ink/ink1385.xml" ContentType="application/inkml+xml"/>
  <Override PartName="/ppt/ink/ink1386.xml" ContentType="application/inkml+xml"/>
  <Override PartName="/ppt/ink/ink1387.xml" ContentType="application/inkml+xml"/>
  <Override PartName="/ppt/ink/ink1388.xml" ContentType="application/inkml+xml"/>
  <Override PartName="/ppt/ink/ink1389.xml" ContentType="application/inkml+xml"/>
  <Override PartName="/ppt/ink/ink1390.xml" ContentType="application/inkml+xml"/>
  <Override PartName="/ppt/ink/ink1391.xml" ContentType="application/inkml+xml"/>
  <Override PartName="/ppt/ink/ink1392.xml" ContentType="application/inkml+xml"/>
  <Override PartName="/ppt/ink/ink1393.xml" ContentType="application/inkml+xml"/>
  <Override PartName="/ppt/ink/ink1394.xml" ContentType="application/inkml+xml"/>
  <Override PartName="/ppt/ink/ink1395.xml" ContentType="application/inkml+xml"/>
  <Override PartName="/ppt/ink/ink1396.xml" ContentType="application/inkml+xml"/>
  <Override PartName="/ppt/ink/ink1397.xml" ContentType="application/inkml+xml"/>
  <Override PartName="/ppt/ink/ink1398.xml" ContentType="application/inkml+xml"/>
  <Override PartName="/ppt/ink/ink1399.xml" ContentType="application/inkml+xml"/>
  <Override PartName="/ppt/ink/ink1400.xml" ContentType="application/inkml+xml"/>
  <Override PartName="/ppt/ink/ink1401.xml" ContentType="application/inkml+xml"/>
  <Override PartName="/ppt/ink/ink1402.xml" ContentType="application/inkml+xml"/>
  <Override PartName="/ppt/ink/ink1403.xml" ContentType="application/inkml+xml"/>
  <Override PartName="/ppt/ink/ink1404.xml" ContentType="application/inkml+xml"/>
  <Override PartName="/ppt/ink/ink1405.xml" ContentType="application/inkml+xml"/>
  <Override PartName="/ppt/ink/ink1406.xml" ContentType="application/inkml+xml"/>
  <Override PartName="/ppt/ink/ink1407.xml" ContentType="application/inkml+xml"/>
  <Override PartName="/ppt/ink/ink1408.xml" ContentType="application/inkml+xml"/>
  <Override PartName="/ppt/ink/ink1409.xml" ContentType="application/inkml+xml"/>
  <Override PartName="/ppt/ink/ink1410.xml" ContentType="application/inkml+xml"/>
  <Override PartName="/ppt/ink/ink1411.xml" ContentType="application/inkml+xml"/>
  <Override PartName="/ppt/ink/ink1412.xml" ContentType="application/inkml+xml"/>
  <Override PartName="/ppt/ink/ink1413.xml" ContentType="application/inkml+xml"/>
  <Override PartName="/ppt/ink/ink1414.xml" ContentType="application/inkml+xml"/>
  <Override PartName="/ppt/ink/ink1415.xml" ContentType="application/inkml+xml"/>
  <Override PartName="/ppt/ink/ink1416.xml" ContentType="application/inkml+xml"/>
  <Override PartName="/ppt/ink/ink1417.xml" ContentType="application/inkml+xml"/>
  <Override PartName="/ppt/notesSlides/notesSlide76.xml" ContentType="application/vnd.openxmlformats-officedocument.presentationml.notesSlide+xml"/>
  <Override PartName="/ppt/ink/ink1418.xml" ContentType="application/inkml+xml"/>
  <Override PartName="/ppt/ink/ink1419.xml" ContentType="application/inkml+xml"/>
  <Override PartName="/ppt/ink/ink1420.xml" ContentType="application/inkml+xml"/>
  <Override PartName="/ppt/ink/ink1421.xml" ContentType="application/inkml+xml"/>
  <Override PartName="/ppt/ink/ink1422.xml" ContentType="application/inkml+xml"/>
  <Override PartName="/ppt/ink/ink1423.xml" ContentType="application/inkml+xml"/>
  <Override PartName="/ppt/ink/ink1424.xml" ContentType="application/inkml+xml"/>
  <Override PartName="/ppt/ink/ink1425.xml" ContentType="application/inkml+xml"/>
  <Override PartName="/ppt/ink/ink1426.xml" ContentType="application/inkml+xml"/>
  <Override PartName="/ppt/ink/ink1427.xml" ContentType="application/inkml+xml"/>
  <Override PartName="/ppt/ink/ink1428.xml" ContentType="application/inkml+xml"/>
  <Override PartName="/ppt/ink/ink1429.xml" ContentType="application/inkml+xml"/>
  <Override PartName="/ppt/ink/ink1430.xml" ContentType="application/inkml+xml"/>
  <Override PartName="/ppt/ink/ink1431.xml" ContentType="application/inkml+xml"/>
  <Override PartName="/ppt/ink/ink1432.xml" ContentType="application/inkml+xml"/>
  <Override PartName="/ppt/ink/ink1433.xml" ContentType="application/inkml+xml"/>
  <Override PartName="/ppt/ink/ink1434.xml" ContentType="application/inkml+xml"/>
  <Override PartName="/ppt/ink/ink1435.xml" ContentType="application/inkml+xml"/>
  <Override PartName="/ppt/ink/ink1436.xml" ContentType="application/inkml+xml"/>
  <Override PartName="/ppt/ink/ink1437.xml" ContentType="application/inkml+xml"/>
  <Override PartName="/ppt/ink/ink1438.xml" ContentType="application/inkml+xml"/>
  <Override PartName="/ppt/ink/ink1439.xml" ContentType="application/inkml+xml"/>
  <Override PartName="/ppt/ink/ink1440.xml" ContentType="application/inkml+xml"/>
  <Override PartName="/ppt/ink/ink1441.xml" ContentType="application/inkml+xml"/>
  <Override PartName="/ppt/ink/ink1442.xml" ContentType="application/inkml+xml"/>
  <Override PartName="/ppt/ink/ink1443.xml" ContentType="application/inkml+xml"/>
  <Override PartName="/ppt/ink/ink1444.xml" ContentType="application/inkml+xml"/>
  <Override PartName="/ppt/ink/ink1445.xml" ContentType="application/inkml+xml"/>
  <Override PartName="/ppt/ink/ink1446.xml" ContentType="application/inkml+xml"/>
  <Override PartName="/ppt/ink/ink1447.xml" ContentType="application/inkml+xml"/>
  <Override PartName="/ppt/ink/ink1448.xml" ContentType="application/inkml+xml"/>
  <Override PartName="/ppt/ink/ink1449.xml" ContentType="application/inkml+xml"/>
  <Override PartName="/ppt/ink/ink1450.xml" ContentType="application/inkml+xml"/>
  <Override PartName="/ppt/ink/ink1451.xml" ContentType="application/inkml+xml"/>
  <Override PartName="/ppt/ink/ink1452.xml" ContentType="application/inkml+xml"/>
  <Override PartName="/ppt/ink/ink1453.xml" ContentType="application/inkml+xml"/>
  <Override PartName="/ppt/ink/ink1454.xml" ContentType="application/inkml+xml"/>
  <Override PartName="/ppt/ink/ink1455.xml" ContentType="application/inkml+xml"/>
  <Override PartName="/ppt/ink/ink1456.xml" ContentType="application/inkml+xml"/>
  <Override PartName="/ppt/ink/ink1457.xml" ContentType="application/inkml+xml"/>
  <Override PartName="/ppt/ink/ink1458.xml" ContentType="application/inkml+xml"/>
  <Override PartName="/ppt/ink/ink1459.xml" ContentType="application/inkml+xml"/>
  <Override PartName="/ppt/ink/ink1460.xml" ContentType="application/inkml+xml"/>
  <Override PartName="/ppt/ink/ink1461.xml" ContentType="application/inkml+xml"/>
  <Override PartName="/ppt/ink/ink1462.xml" ContentType="application/inkml+xml"/>
  <Override PartName="/ppt/ink/ink1463.xml" ContentType="application/inkml+xml"/>
  <Override PartName="/ppt/ink/ink1464.xml" ContentType="application/inkml+xml"/>
  <Override PartName="/ppt/ink/ink1465.xml" ContentType="application/inkml+xml"/>
  <Override PartName="/ppt/ink/ink1466.xml" ContentType="application/inkml+xml"/>
  <Override PartName="/ppt/ink/ink1467.xml" ContentType="application/inkml+xml"/>
  <Override PartName="/ppt/ink/ink1468.xml" ContentType="application/inkml+xml"/>
  <Override PartName="/ppt/ink/ink1469.xml" ContentType="application/inkml+xml"/>
  <Override PartName="/ppt/ink/ink1470.xml" ContentType="application/inkml+xml"/>
  <Override PartName="/ppt/ink/ink1471.xml" ContentType="application/inkml+xml"/>
  <Override PartName="/ppt/ink/ink1472.xml" ContentType="application/inkml+xml"/>
  <Override PartName="/ppt/ink/ink1473.xml" ContentType="application/inkml+xml"/>
  <Override PartName="/ppt/ink/ink1474.xml" ContentType="application/inkml+xml"/>
  <Override PartName="/ppt/ink/ink1475.xml" ContentType="application/inkml+xml"/>
  <Override PartName="/ppt/ink/ink1476.xml" ContentType="application/inkml+xml"/>
  <Override PartName="/ppt/ink/ink1477.xml" ContentType="application/inkml+xml"/>
  <Override PartName="/ppt/ink/ink1478.xml" ContentType="application/inkml+xml"/>
  <Override PartName="/ppt/ink/ink1479.xml" ContentType="application/inkml+xml"/>
  <Override PartName="/ppt/ink/ink1480.xml" ContentType="application/inkml+xml"/>
  <Override PartName="/ppt/ink/ink1481.xml" ContentType="application/inkml+xml"/>
  <Override PartName="/ppt/ink/ink1482.xml" ContentType="application/inkml+xml"/>
  <Override PartName="/ppt/ink/ink1483.xml" ContentType="application/inkml+xml"/>
  <Override PartName="/ppt/ink/ink1484.xml" ContentType="application/inkml+xml"/>
  <Override PartName="/ppt/ink/ink1485.xml" ContentType="application/inkml+xml"/>
  <Override PartName="/ppt/ink/ink1486.xml" ContentType="application/inkml+xml"/>
  <Override PartName="/ppt/ink/ink1487.xml" ContentType="application/inkml+xml"/>
  <Override PartName="/ppt/ink/ink1488.xml" ContentType="application/inkml+xml"/>
  <Override PartName="/ppt/ink/ink1489.xml" ContentType="application/inkml+xml"/>
  <Override PartName="/ppt/ink/ink1490.xml" ContentType="application/inkml+xml"/>
  <Override PartName="/ppt/ink/ink1491.xml" ContentType="application/inkml+xml"/>
  <Override PartName="/ppt/ink/ink1492.xml" ContentType="application/inkml+xml"/>
  <Override PartName="/ppt/ink/ink1493.xml" ContentType="application/inkml+xml"/>
  <Override PartName="/ppt/ink/ink1494.xml" ContentType="application/inkml+xml"/>
  <Override PartName="/ppt/ink/ink1495.xml" ContentType="application/inkml+xml"/>
  <Override PartName="/ppt/ink/ink1496.xml" ContentType="application/inkml+xml"/>
  <Override PartName="/ppt/ink/ink1497.xml" ContentType="application/inkml+xml"/>
  <Override PartName="/ppt/ink/ink1498.xml" ContentType="application/inkml+xml"/>
  <Override PartName="/ppt/ink/ink1499.xml" ContentType="application/inkml+xml"/>
  <Override PartName="/ppt/ink/ink1500.xml" ContentType="application/inkml+xml"/>
  <Override PartName="/ppt/ink/ink1501.xml" ContentType="application/inkml+xml"/>
  <Override PartName="/ppt/ink/ink1502.xml" ContentType="application/inkml+xml"/>
  <Override PartName="/ppt/ink/ink1503.xml" ContentType="application/inkml+xml"/>
  <Override PartName="/ppt/ink/ink1504.xml" ContentType="application/inkml+xml"/>
  <Override PartName="/ppt/ink/ink1505.xml" ContentType="application/inkml+xml"/>
  <Override PartName="/ppt/ink/ink1506.xml" ContentType="application/inkml+xml"/>
  <Override PartName="/ppt/ink/ink1507.xml" ContentType="application/inkml+xml"/>
  <Override PartName="/ppt/ink/ink1508.xml" ContentType="application/inkml+xml"/>
  <Override PartName="/ppt/ink/ink1509.xml" ContentType="application/inkml+xml"/>
  <Override PartName="/ppt/ink/ink1510.xml" ContentType="application/inkml+xml"/>
  <Override PartName="/ppt/ink/ink1511.xml" ContentType="application/inkml+xml"/>
  <Override PartName="/ppt/ink/ink1512.xml" ContentType="application/inkml+xml"/>
  <Override PartName="/ppt/ink/ink1513.xml" ContentType="application/inkml+xml"/>
  <Override PartName="/ppt/ink/ink1514.xml" ContentType="application/inkml+xml"/>
  <Override PartName="/ppt/ink/ink1515.xml" ContentType="application/inkml+xml"/>
  <Override PartName="/ppt/ink/ink1516.xml" ContentType="application/inkml+xml"/>
  <Override PartName="/ppt/ink/ink1517.xml" ContentType="application/inkml+xml"/>
  <Override PartName="/ppt/ink/ink1518.xml" ContentType="application/inkml+xml"/>
  <Override PartName="/ppt/ink/ink1519.xml" ContentType="application/inkml+xml"/>
  <Override PartName="/ppt/ink/ink1520.xml" ContentType="application/inkml+xml"/>
  <Override PartName="/ppt/ink/ink1521.xml" ContentType="application/inkml+xml"/>
  <Override PartName="/ppt/ink/ink1522.xml" ContentType="application/inkml+xml"/>
  <Override PartName="/ppt/ink/ink1523.xml" ContentType="application/inkml+xml"/>
  <Override PartName="/ppt/ink/ink1524.xml" ContentType="application/inkml+xml"/>
  <Override PartName="/ppt/ink/ink1525.xml" ContentType="application/inkml+xml"/>
  <Override PartName="/ppt/ink/ink1526.xml" ContentType="application/inkml+xml"/>
  <Override PartName="/ppt/ink/ink1527.xml" ContentType="application/inkml+xml"/>
  <Override PartName="/ppt/ink/ink1528.xml" ContentType="application/inkml+xml"/>
  <Override PartName="/ppt/notesSlides/notesSlide77.xml" ContentType="application/vnd.openxmlformats-officedocument.presentationml.notesSlide+xml"/>
  <Override PartName="/ppt/ink/ink1529.xml" ContentType="application/inkml+xml"/>
  <Override PartName="/ppt/ink/ink1530.xml" ContentType="application/inkml+xml"/>
  <Override PartName="/ppt/ink/ink1531.xml" ContentType="application/inkml+xml"/>
  <Override PartName="/ppt/ink/ink1532.xml" ContentType="application/inkml+xml"/>
  <Override PartName="/ppt/ink/ink1533.xml" ContentType="application/inkml+xml"/>
  <Override PartName="/ppt/ink/ink1534.xml" ContentType="application/inkml+xml"/>
  <Override PartName="/ppt/ink/ink1535.xml" ContentType="application/inkml+xml"/>
  <Override PartName="/ppt/ink/ink1536.xml" ContentType="application/inkml+xml"/>
  <Override PartName="/ppt/ink/ink1537.xml" ContentType="application/inkml+xml"/>
  <Override PartName="/ppt/ink/ink1538.xml" ContentType="application/inkml+xml"/>
  <Override PartName="/ppt/ink/ink1539.xml" ContentType="application/inkml+xml"/>
  <Override PartName="/ppt/ink/ink1540.xml" ContentType="application/inkml+xml"/>
  <Override PartName="/ppt/ink/ink1541.xml" ContentType="application/inkml+xml"/>
  <Override PartName="/ppt/ink/ink1542.xml" ContentType="application/inkml+xml"/>
  <Override PartName="/ppt/ink/ink1543.xml" ContentType="application/inkml+xml"/>
  <Override PartName="/ppt/ink/ink1544.xml" ContentType="application/inkml+xml"/>
  <Override PartName="/ppt/ink/ink1545.xml" ContentType="application/inkml+xml"/>
  <Override PartName="/ppt/ink/ink1546.xml" ContentType="application/inkml+xml"/>
  <Override PartName="/ppt/ink/ink1547.xml" ContentType="application/inkml+xml"/>
  <Override PartName="/ppt/ink/ink1548.xml" ContentType="application/inkml+xml"/>
  <Override PartName="/ppt/ink/ink1549.xml" ContentType="application/inkml+xml"/>
  <Override PartName="/ppt/ink/ink1550.xml" ContentType="application/inkml+xml"/>
  <Override PartName="/ppt/ink/ink1551.xml" ContentType="application/inkml+xml"/>
  <Override PartName="/ppt/ink/ink1552.xml" ContentType="application/inkml+xml"/>
  <Override PartName="/ppt/ink/ink1553.xml" ContentType="application/inkml+xml"/>
  <Override PartName="/ppt/ink/ink1554.xml" ContentType="application/inkml+xml"/>
  <Override PartName="/ppt/ink/ink1555.xml" ContentType="application/inkml+xml"/>
  <Override PartName="/ppt/ink/ink1556.xml" ContentType="application/inkml+xml"/>
  <Override PartName="/ppt/ink/ink1557.xml" ContentType="application/inkml+xml"/>
  <Override PartName="/ppt/ink/ink1558.xml" ContentType="application/inkml+xml"/>
  <Override PartName="/ppt/ink/ink1559.xml" ContentType="application/inkml+xml"/>
  <Override PartName="/ppt/ink/ink1560.xml" ContentType="application/inkml+xml"/>
  <Override PartName="/ppt/ink/ink1561.xml" ContentType="application/inkml+xml"/>
  <Override PartName="/ppt/ink/ink1562.xml" ContentType="application/inkml+xml"/>
  <Override PartName="/ppt/ink/ink1563.xml" ContentType="application/inkml+xml"/>
  <Override PartName="/ppt/ink/ink1564.xml" ContentType="application/inkml+xml"/>
  <Override PartName="/ppt/ink/ink1565.xml" ContentType="application/inkml+xml"/>
  <Override PartName="/ppt/ink/ink1566.xml" ContentType="application/inkml+xml"/>
  <Override PartName="/ppt/ink/ink1567.xml" ContentType="application/inkml+xml"/>
  <Override PartName="/ppt/ink/ink1568.xml" ContentType="application/inkml+xml"/>
  <Override PartName="/ppt/ink/ink1569.xml" ContentType="application/inkml+xml"/>
  <Override PartName="/ppt/ink/ink1570.xml" ContentType="application/inkml+xml"/>
  <Override PartName="/ppt/ink/ink1571.xml" ContentType="application/inkml+xml"/>
  <Override PartName="/ppt/ink/ink1572.xml" ContentType="application/inkml+xml"/>
  <Override PartName="/ppt/ink/ink1573.xml" ContentType="application/inkml+xml"/>
  <Override PartName="/ppt/ink/ink1574.xml" ContentType="application/inkml+xml"/>
  <Override PartName="/ppt/ink/ink1575.xml" ContentType="application/inkml+xml"/>
  <Override PartName="/ppt/ink/ink1576.xml" ContentType="application/inkml+xml"/>
  <Override PartName="/ppt/ink/ink1577.xml" ContentType="application/inkml+xml"/>
  <Override PartName="/ppt/ink/ink1578.xml" ContentType="application/inkml+xml"/>
  <Override PartName="/ppt/ink/ink1579.xml" ContentType="application/inkml+xml"/>
  <Override PartName="/ppt/ink/ink1580.xml" ContentType="application/inkml+xml"/>
  <Override PartName="/ppt/ink/ink1581.xml" ContentType="application/inkml+xml"/>
  <Override PartName="/ppt/ink/ink1582.xml" ContentType="application/inkml+xml"/>
  <Override PartName="/ppt/ink/ink1583.xml" ContentType="application/inkml+xml"/>
  <Override PartName="/ppt/ink/ink1584.xml" ContentType="application/inkml+xml"/>
  <Override PartName="/ppt/ink/ink1585.xml" ContentType="application/inkml+xml"/>
  <Override PartName="/ppt/ink/ink1586.xml" ContentType="application/inkml+xml"/>
  <Override PartName="/ppt/ink/ink1587.xml" ContentType="application/inkml+xml"/>
  <Override PartName="/ppt/ink/ink1588.xml" ContentType="application/inkml+xml"/>
  <Override PartName="/ppt/ink/ink1589.xml" ContentType="application/inkml+xml"/>
  <Override PartName="/ppt/ink/ink1590.xml" ContentType="application/inkml+xml"/>
  <Override PartName="/ppt/ink/ink1591.xml" ContentType="application/inkml+xml"/>
  <Override PartName="/ppt/ink/ink1592.xml" ContentType="application/inkml+xml"/>
  <Override PartName="/ppt/ink/ink1593.xml" ContentType="application/inkml+xml"/>
  <Override PartName="/ppt/ink/ink1594.xml" ContentType="application/inkml+xml"/>
  <Override PartName="/ppt/ink/ink1595.xml" ContentType="application/inkml+xml"/>
  <Override PartName="/ppt/ink/ink1596.xml" ContentType="application/inkml+xml"/>
  <Override PartName="/ppt/ink/ink1597.xml" ContentType="application/inkml+xml"/>
  <Override PartName="/ppt/ink/ink1598.xml" ContentType="application/inkml+xml"/>
  <Override PartName="/ppt/ink/ink1599.xml" ContentType="application/inkml+xml"/>
  <Override PartName="/ppt/ink/ink1600.xml" ContentType="application/inkml+xml"/>
  <Override PartName="/ppt/ink/ink1601.xml" ContentType="application/inkml+xml"/>
  <Override PartName="/ppt/ink/ink1602.xml" ContentType="application/inkml+xml"/>
  <Override PartName="/ppt/ink/ink1603.xml" ContentType="application/inkml+xml"/>
  <Override PartName="/ppt/ink/ink1604.xml" ContentType="application/inkml+xml"/>
  <Override PartName="/ppt/ink/ink1605.xml" ContentType="application/inkml+xml"/>
  <Override PartName="/ppt/ink/ink1606.xml" ContentType="application/inkml+xml"/>
  <Override PartName="/ppt/ink/ink1607.xml" ContentType="application/inkml+xml"/>
  <Override PartName="/ppt/ink/ink1608.xml" ContentType="application/inkml+xml"/>
  <Override PartName="/ppt/ink/ink1609.xml" ContentType="application/inkml+xml"/>
  <Override PartName="/ppt/ink/ink1610.xml" ContentType="application/inkml+xml"/>
  <Override PartName="/ppt/ink/ink1611.xml" ContentType="application/inkml+xml"/>
  <Override PartName="/ppt/ink/ink1612.xml" ContentType="application/inkml+xml"/>
  <Override PartName="/ppt/ink/ink1613.xml" ContentType="application/inkml+xml"/>
  <Override PartName="/ppt/ink/ink1614.xml" ContentType="application/inkml+xml"/>
  <Override PartName="/ppt/ink/ink1615.xml" ContentType="application/inkml+xml"/>
  <Override PartName="/ppt/ink/ink1616.xml" ContentType="application/inkml+xml"/>
  <Override PartName="/ppt/ink/ink1617.xml" ContentType="application/inkml+xml"/>
  <Override PartName="/ppt/ink/ink1618.xml" ContentType="application/inkml+xml"/>
  <Override PartName="/ppt/ink/ink1619.xml" ContentType="application/inkml+xml"/>
  <Override PartName="/ppt/ink/ink1620.xml" ContentType="application/inkml+xml"/>
  <Override PartName="/ppt/ink/ink1621.xml" ContentType="application/inkml+xml"/>
  <Override PartName="/ppt/ink/ink1622.xml" ContentType="application/inkml+xml"/>
  <Override PartName="/ppt/ink/ink1623.xml" ContentType="application/inkml+xml"/>
  <Override PartName="/ppt/ink/ink1624.xml" ContentType="application/inkml+xml"/>
  <Override PartName="/ppt/ink/ink1625.xml" ContentType="application/inkml+xml"/>
  <Override PartName="/ppt/ink/ink1626.xml" ContentType="application/inkml+xml"/>
  <Override PartName="/ppt/ink/ink1627.xml" ContentType="application/inkml+xml"/>
  <Override PartName="/ppt/ink/ink1628.xml" ContentType="application/inkml+xml"/>
  <Override PartName="/ppt/ink/ink1629.xml" ContentType="application/inkml+xml"/>
  <Override PartName="/ppt/ink/ink1630.xml" ContentType="application/inkml+xml"/>
  <Override PartName="/ppt/ink/ink1631.xml" ContentType="application/inkml+xml"/>
  <Override PartName="/ppt/ink/ink1632.xml" ContentType="application/inkml+xml"/>
  <Override PartName="/ppt/ink/ink1633.xml" ContentType="application/inkml+xml"/>
  <Override PartName="/ppt/ink/ink1634.xml" ContentType="application/inkml+xml"/>
  <Override PartName="/ppt/ink/ink1635.xml" ContentType="application/inkml+xml"/>
  <Override PartName="/ppt/ink/ink1636.xml" ContentType="application/inkml+xml"/>
  <Override PartName="/ppt/ink/ink1637.xml" ContentType="application/inkml+xml"/>
  <Override PartName="/ppt/notesSlides/notesSlide78.xml" ContentType="application/vnd.openxmlformats-officedocument.presentationml.notesSlide+xml"/>
  <Override PartName="/ppt/ink/ink1638.xml" ContentType="application/inkml+xml"/>
  <Override PartName="/ppt/ink/ink1639.xml" ContentType="application/inkml+xml"/>
  <Override PartName="/ppt/ink/ink1640.xml" ContentType="application/inkml+xml"/>
  <Override PartName="/ppt/ink/ink1641.xml" ContentType="application/inkml+xml"/>
  <Override PartName="/ppt/ink/ink1642.xml" ContentType="application/inkml+xml"/>
  <Override PartName="/ppt/ink/ink1643.xml" ContentType="application/inkml+xml"/>
  <Override PartName="/ppt/ink/ink1644.xml" ContentType="application/inkml+xml"/>
  <Override PartName="/ppt/ink/ink1645.xml" ContentType="application/inkml+xml"/>
  <Override PartName="/ppt/ink/ink1646.xml" ContentType="application/inkml+xml"/>
  <Override PartName="/ppt/ink/ink1647.xml" ContentType="application/inkml+xml"/>
  <Override PartName="/ppt/ink/ink1648.xml" ContentType="application/inkml+xml"/>
  <Override PartName="/ppt/ink/ink1649.xml" ContentType="application/inkml+xml"/>
  <Override PartName="/ppt/ink/ink1650.xml" ContentType="application/inkml+xml"/>
  <Override PartName="/ppt/ink/ink1651.xml" ContentType="application/inkml+xml"/>
  <Override PartName="/ppt/ink/ink1652.xml" ContentType="application/inkml+xml"/>
  <Override PartName="/ppt/ink/ink1653.xml" ContentType="application/inkml+xml"/>
  <Override PartName="/ppt/ink/ink1654.xml" ContentType="application/inkml+xml"/>
  <Override PartName="/ppt/ink/ink1655.xml" ContentType="application/inkml+xml"/>
  <Override PartName="/ppt/ink/ink1656.xml" ContentType="application/inkml+xml"/>
  <Override PartName="/ppt/ink/ink1657.xml" ContentType="application/inkml+xml"/>
  <Override PartName="/ppt/ink/ink1658.xml" ContentType="application/inkml+xml"/>
  <Override PartName="/ppt/ink/ink1659.xml" ContentType="application/inkml+xml"/>
  <Override PartName="/ppt/ink/ink1660.xml" ContentType="application/inkml+xml"/>
  <Override PartName="/ppt/ink/ink1661.xml" ContentType="application/inkml+xml"/>
  <Override PartName="/ppt/ink/ink1662.xml" ContentType="application/inkml+xml"/>
  <Override PartName="/ppt/ink/ink1663.xml" ContentType="application/inkml+xml"/>
  <Override PartName="/ppt/ink/ink1664.xml" ContentType="application/inkml+xml"/>
  <Override PartName="/ppt/ink/ink1665.xml" ContentType="application/inkml+xml"/>
  <Override PartName="/ppt/ink/ink1666.xml" ContentType="application/inkml+xml"/>
  <Override PartName="/ppt/ink/ink1667.xml" ContentType="application/inkml+xml"/>
  <Override PartName="/ppt/ink/ink1668.xml" ContentType="application/inkml+xml"/>
  <Override PartName="/ppt/ink/ink1669.xml" ContentType="application/inkml+xml"/>
  <Override PartName="/ppt/ink/ink1670.xml" ContentType="application/inkml+xml"/>
  <Override PartName="/ppt/ink/ink1671.xml" ContentType="application/inkml+xml"/>
  <Override PartName="/ppt/ink/ink1672.xml" ContentType="application/inkml+xml"/>
  <Override PartName="/ppt/ink/ink1673.xml" ContentType="application/inkml+xml"/>
  <Override PartName="/ppt/ink/ink1674.xml" ContentType="application/inkml+xml"/>
  <Override PartName="/ppt/ink/ink1675.xml" ContentType="application/inkml+xml"/>
  <Override PartName="/ppt/ink/ink1676.xml" ContentType="application/inkml+xml"/>
  <Override PartName="/ppt/ink/ink1677.xml" ContentType="application/inkml+xml"/>
  <Override PartName="/ppt/ink/ink1678.xml" ContentType="application/inkml+xml"/>
  <Override PartName="/ppt/ink/ink1679.xml" ContentType="application/inkml+xml"/>
  <Override PartName="/ppt/ink/ink1680.xml" ContentType="application/inkml+xml"/>
  <Override PartName="/ppt/ink/ink1681.xml" ContentType="application/inkml+xml"/>
  <Override PartName="/ppt/ink/ink1682.xml" ContentType="application/inkml+xml"/>
  <Override PartName="/ppt/ink/ink1683.xml" ContentType="application/inkml+xml"/>
  <Override PartName="/ppt/ink/ink1684.xml" ContentType="application/inkml+xml"/>
  <Override PartName="/ppt/ink/ink1685.xml" ContentType="application/inkml+xml"/>
  <Override PartName="/ppt/ink/ink1686.xml" ContentType="application/inkml+xml"/>
  <Override PartName="/ppt/ink/ink1687.xml" ContentType="application/inkml+xml"/>
  <Override PartName="/ppt/ink/ink1688.xml" ContentType="application/inkml+xml"/>
  <Override PartName="/ppt/ink/ink1689.xml" ContentType="application/inkml+xml"/>
  <Override PartName="/ppt/ink/ink1690.xml" ContentType="application/inkml+xml"/>
  <Override PartName="/ppt/ink/ink1691.xml" ContentType="application/inkml+xml"/>
  <Override PartName="/ppt/ink/ink1692.xml" ContentType="application/inkml+xml"/>
  <Override PartName="/ppt/ink/ink1693.xml" ContentType="application/inkml+xml"/>
  <Override PartName="/ppt/ink/ink1694.xml" ContentType="application/inkml+xml"/>
  <Override PartName="/ppt/ink/ink1695.xml" ContentType="application/inkml+xml"/>
  <Override PartName="/ppt/ink/ink1696.xml" ContentType="application/inkml+xml"/>
  <Override PartName="/ppt/ink/ink1697.xml" ContentType="application/inkml+xml"/>
  <Override PartName="/ppt/ink/ink1698.xml" ContentType="application/inkml+xml"/>
  <Override PartName="/ppt/ink/ink1699.xml" ContentType="application/inkml+xml"/>
  <Override PartName="/ppt/ink/ink1700.xml" ContentType="application/inkml+xml"/>
  <Override PartName="/ppt/ink/ink1701.xml" ContentType="application/inkml+xml"/>
  <Override PartName="/ppt/ink/ink1702.xml" ContentType="application/inkml+xml"/>
  <Override PartName="/ppt/ink/ink1703.xml" ContentType="application/inkml+xml"/>
  <Override PartName="/ppt/ink/ink1704.xml" ContentType="application/inkml+xml"/>
  <Override PartName="/ppt/ink/ink1705.xml" ContentType="application/inkml+xml"/>
  <Override PartName="/ppt/ink/ink1706.xml" ContentType="application/inkml+xml"/>
  <Override PartName="/ppt/ink/ink1707.xml" ContentType="application/inkml+xml"/>
  <Override PartName="/ppt/ink/ink1708.xml" ContentType="application/inkml+xml"/>
  <Override PartName="/ppt/ink/ink1709.xml" ContentType="application/inkml+xml"/>
  <Override PartName="/ppt/ink/ink1710.xml" ContentType="application/inkml+xml"/>
  <Override PartName="/ppt/ink/ink1711.xml" ContentType="application/inkml+xml"/>
  <Override PartName="/ppt/ink/ink1712.xml" ContentType="application/inkml+xml"/>
  <Override PartName="/ppt/ink/ink1713.xml" ContentType="application/inkml+xml"/>
  <Override PartName="/ppt/ink/ink1714.xml" ContentType="application/inkml+xml"/>
  <Override PartName="/ppt/ink/ink1715.xml" ContentType="application/inkml+xml"/>
  <Override PartName="/ppt/ink/ink1716.xml" ContentType="application/inkml+xml"/>
  <Override PartName="/ppt/ink/ink1717.xml" ContentType="application/inkml+xml"/>
  <Override PartName="/ppt/ink/ink1718.xml" ContentType="application/inkml+xml"/>
  <Override PartName="/ppt/ink/ink1719.xml" ContentType="application/inkml+xml"/>
  <Override PartName="/ppt/ink/ink1720.xml" ContentType="application/inkml+xml"/>
  <Override PartName="/ppt/ink/ink1721.xml" ContentType="application/inkml+xml"/>
  <Override PartName="/ppt/ink/ink1722.xml" ContentType="application/inkml+xml"/>
  <Override PartName="/ppt/ink/ink1723.xml" ContentType="application/inkml+xml"/>
  <Override PartName="/ppt/ink/ink1724.xml" ContentType="application/inkml+xml"/>
  <Override PartName="/ppt/ink/ink1725.xml" ContentType="application/inkml+xml"/>
  <Override PartName="/ppt/ink/ink1726.xml" ContentType="application/inkml+xml"/>
  <Override PartName="/ppt/ink/ink1727.xml" ContentType="application/inkml+xml"/>
  <Override PartName="/ppt/ink/ink1728.xml" ContentType="application/inkml+xml"/>
  <Override PartName="/ppt/ink/ink1729.xml" ContentType="application/inkml+xml"/>
  <Override PartName="/ppt/ink/ink1730.xml" ContentType="application/inkml+xml"/>
  <Override PartName="/ppt/ink/ink1731.xml" ContentType="application/inkml+xml"/>
  <Override PartName="/ppt/ink/ink1732.xml" ContentType="application/inkml+xml"/>
  <Override PartName="/ppt/ink/ink1733.xml" ContentType="application/inkml+xml"/>
  <Override PartName="/ppt/ink/ink1734.xml" ContentType="application/inkml+xml"/>
  <Override PartName="/ppt/ink/ink1735.xml" ContentType="application/inkml+xml"/>
  <Override PartName="/ppt/ink/ink1736.xml" ContentType="application/inkml+xml"/>
  <Override PartName="/ppt/ink/ink1737.xml" ContentType="application/inkml+xml"/>
  <Override PartName="/ppt/ink/ink1738.xml" ContentType="application/inkml+xml"/>
  <Override PartName="/ppt/ink/ink1739.xml" ContentType="application/inkml+xml"/>
  <Override PartName="/ppt/ink/ink1740.xml" ContentType="application/inkml+xml"/>
  <Override PartName="/ppt/ink/ink1741.xml" ContentType="application/inkml+xml"/>
  <Override PartName="/ppt/ink/ink1742.xml" ContentType="application/inkml+xml"/>
  <Override PartName="/ppt/ink/ink1743.xml" ContentType="application/inkml+xml"/>
  <Override PartName="/ppt/ink/ink1744.xml" ContentType="application/inkml+xml"/>
  <Override PartName="/ppt/ink/ink1745.xml" ContentType="application/inkml+xml"/>
  <Override PartName="/ppt/ink/ink1746.xml" ContentType="application/inkml+xml"/>
  <Override PartName="/ppt/notesSlides/notesSlide79.xml" ContentType="application/vnd.openxmlformats-officedocument.presentationml.notesSlide+xml"/>
  <Override PartName="/ppt/ink/ink1747.xml" ContentType="application/inkml+xml"/>
  <Override PartName="/ppt/ink/ink1748.xml" ContentType="application/inkml+xml"/>
  <Override PartName="/ppt/ink/ink1749.xml" ContentType="application/inkml+xml"/>
  <Override PartName="/ppt/ink/ink1750.xml" ContentType="application/inkml+xml"/>
  <Override PartName="/ppt/ink/ink1751.xml" ContentType="application/inkml+xml"/>
  <Override PartName="/ppt/ink/ink1752.xml" ContentType="application/inkml+xml"/>
  <Override PartName="/ppt/ink/ink1753.xml" ContentType="application/inkml+xml"/>
  <Override PartName="/ppt/ink/ink1754.xml" ContentType="application/inkml+xml"/>
  <Override PartName="/ppt/ink/ink1755.xml" ContentType="application/inkml+xml"/>
  <Override PartName="/ppt/ink/ink1756.xml" ContentType="application/inkml+xml"/>
  <Override PartName="/ppt/ink/ink1757.xml" ContentType="application/inkml+xml"/>
  <Override PartName="/ppt/ink/ink1758.xml" ContentType="application/inkml+xml"/>
  <Override PartName="/ppt/ink/ink1759.xml" ContentType="application/inkml+xml"/>
  <Override PartName="/ppt/ink/ink1760.xml" ContentType="application/inkml+xml"/>
  <Override PartName="/ppt/ink/ink1761.xml" ContentType="application/inkml+xml"/>
  <Override PartName="/ppt/ink/ink1762.xml" ContentType="application/inkml+xml"/>
  <Override PartName="/ppt/ink/ink1763.xml" ContentType="application/inkml+xml"/>
  <Override PartName="/ppt/ink/ink1764.xml" ContentType="application/inkml+xml"/>
  <Override PartName="/ppt/ink/ink1765.xml" ContentType="application/inkml+xml"/>
  <Override PartName="/ppt/ink/ink1766.xml" ContentType="application/inkml+xml"/>
  <Override PartName="/ppt/ink/ink1767.xml" ContentType="application/inkml+xml"/>
  <Override PartName="/ppt/ink/ink1768.xml" ContentType="application/inkml+xml"/>
  <Override PartName="/ppt/ink/ink1769.xml" ContentType="application/inkml+xml"/>
  <Override PartName="/ppt/ink/ink1770.xml" ContentType="application/inkml+xml"/>
  <Override PartName="/ppt/ink/ink1771.xml" ContentType="application/inkml+xml"/>
  <Override PartName="/ppt/ink/ink1772.xml" ContentType="application/inkml+xml"/>
  <Override PartName="/ppt/ink/ink1773.xml" ContentType="application/inkml+xml"/>
  <Override PartName="/ppt/ink/ink1774.xml" ContentType="application/inkml+xml"/>
  <Override PartName="/ppt/ink/ink1775.xml" ContentType="application/inkml+xml"/>
  <Override PartName="/ppt/ink/ink1776.xml" ContentType="application/inkml+xml"/>
  <Override PartName="/ppt/ink/ink1777.xml" ContentType="application/inkml+xml"/>
  <Override PartName="/ppt/ink/ink1778.xml" ContentType="application/inkml+xml"/>
  <Override PartName="/ppt/ink/ink1779.xml" ContentType="application/inkml+xml"/>
  <Override PartName="/ppt/ink/ink1780.xml" ContentType="application/inkml+xml"/>
  <Override PartName="/ppt/ink/ink1781.xml" ContentType="application/inkml+xml"/>
  <Override PartName="/ppt/ink/ink1782.xml" ContentType="application/inkml+xml"/>
  <Override PartName="/ppt/ink/ink1783.xml" ContentType="application/inkml+xml"/>
  <Override PartName="/ppt/ink/ink1784.xml" ContentType="application/inkml+xml"/>
  <Override PartName="/ppt/ink/ink1785.xml" ContentType="application/inkml+xml"/>
  <Override PartName="/ppt/ink/ink1786.xml" ContentType="application/inkml+xml"/>
  <Override PartName="/ppt/ink/ink1787.xml" ContentType="application/inkml+xml"/>
  <Override PartName="/ppt/ink/ink1788.xml" ContentType="application/inkml+xml"/>
  <Override PartName="/ppt/ink/ink1789.xml" ContentType="application/inkml+xml"/>
  <Override PartName="/ppt/ink/ink1790.xml" ContentType="application/inkml+xml"/>
  <Override PartName="/ppt/ink/ink1791.xml" ContentType="application/inkml+xml"/>
  <Override PartName="/ppt/ink/ink1792.xml" ContentType="application/inkml+xml"/>
  <Override PartName="/ppt/ink/ink1793.xml" ContentType="application/inkml+xml"/>
  <Override PartName="/ppt/ink/ink1794.xml" ContentType="application/inkml+xml"/>
  <Override PartName="/ppt/ink/ink1795.xml" ContentType="application/inkml+xml"/>
  <Override PartName="/ppt/ink/ink1796.xml" ContentType="application/inkml+xml"/>
  <Override PartName="/ppt/ink/ink1797.xml" ContentType="application/inkml+xml"/>
  <Override PartName="/ppt/ink/ink1798.xml" ContentType="application/inkml+xml"/>
  <Override PartName="/ppt/ink/ink1799.xml" ContentType="application/inkml+xml"/>
  <Override PartName="/ppt/ink/ink1800.xml" ContentType="application/inkml+xml"/>
  <Override PartName="/ppt/ink/ink1801.xml" ContentType="application/inkml+xml"/>
  <Override PartName="/ppt/ink/ink1802.xml" ContentType="application/inkml+xml"/>
  <Override PartName="/ppt/ink/ink1803.xml" ContentType="application/inkml+xml"/>
  <Override PartName="/ppt/ink/ink1804.xml" ContentType="application/inkml+xml"/>
  <Override PartName="/ppt/ink/ink1805.xml" ContentType="application/inkml+xml"/>
  <Override PartName="/ppt/ink/ink1806.xml" ContentType="application/inkml+xml"/>
  <Override PartName="/ppt/ink/ink1807.xml" ContentType="application/inkml+xml"/>
  <Override PartName="/ppt/ink/ink1808.xml" ContentType="application/inkml+xml"/>
  <Override PartName="/ppt/ink/ink1809.xml" ContentType="application/inkml+xml"/>
  <Override PartName="/ppt/ink/ink1810.xml" ContentType="application/inkml+xml"/>
  <Override PartName="/ppt/ink/ink1811.xml" ContentType="application/inkml+xml"/>
  <Override PartName="/ppt/ink/ink1812.xml" ContentType="application/inkml+xml"/>
  <Override PartName="/ppt/ink/ink1813.xml" ContentType="application/inkml+xml"/>
  <Override PartName="/ppt/ink/ink1814.xml" ContentType="application/inkml+xml"/>
  <Override PartName="/ppt/ink/ink1815.xml" ContentType="application/inkml+xml"/>
  <Override PartName="/ppt/ink/ink1816.xml" ContentType="application/inkml+xml"/>
  <Override PartName="/ppt/ink/ink1817.xml" ContentType="application/inkml+xml"/>
  <Override PartName="/ppt/ink/ink1818.xml" ContentType="application/inkml+xml"/>
  <Override PartName="/ppt/ink/ink1819.xml" ContentType="application/inkml+xml"/>
  <Override PartName="/ppt/ink/ink1820.xml" ContentType="application/inkml+xml"/>
  <Override PartName="/ppt/ink/ink1821.xml" ContentType="application/inkml+xml"/>
  <Override PartName="/ppt/ink/ink1822.xml" ContentType="application/inkml+xml"/>
  <Override PartName="/ppt/ink/ink1823.xml" ContentType="application/inkml+xml"/>
  <Override PartName="/ppt/ink/ink1824.xml" ContentType="application/inkml+xml"/>
  <Override PartName="/ppt/ink/ink1825.xml" ContentType="application/inkml+xml"/>
  <Override PartName="/ppt/ink/ink1826.xml" ContentType="application/inkml+xml"/>
  <Override PartName="/ppt/ink/ink1827.xml" ContentType="application/inkml+xml"/>
  <Override PartName="/ppt/ink/ink1828.xml" ContentType="application/inkml+xml"/>
  <Override PartName="/ppt/ink/ink1829.xml" ContentType="application/inkml+xml"/>
  <Override PartName="/ppt/ink/ink1830.xml" ContentType="application/inkml+xml"/>
  <Override PartName="/ppt/ink/ink1831.xml" ContentType="application/inkml+xml"/>
  <Override PartName="/ppt/ink/ink1832.xml" ContentType="application/inkml+xml"/>
  <Override PartName="/ppt/ink/ink1833.xml" ContentType="application/inkml+xml"/>
  <Override PartName="/ppt/ink/ink1834.xml" ContentType="application/inkml+xml"/>
  <Override PartName="/ppt/ink/ink1835.xml" ContentType="application/inkml+xml"/>
  <Override PartName="/ppt/ink/ink1836.xml" ContentType="application/inkml+xml"/>
  <Override PartName="/ppt/ink/ink1837.xml" ContentType="application/inkml+xml"/>
  <Override PartName="/ppt/ink/ink1838.xml" ContentType="application/inkml+xml"/>
  <Override PartName="/ppt/ink/ink1839.xml" ContentType="application/inkml+xml"/>
  <Override PartName="/ppt/ink/ink1840.xml" ContentType="application/inkml+xml"/>
  <Override PartName="/ppt/ink/ink1841.xml" ContentType="application/inkml+xml"/>
  <Override PartName="/ppt/ink/ink1842.xml" ContentType="application/inkml+xml"/>
  <Override PartName="/ppt/ink/ink1843.xml" ContentType="application/inkml+xml"/>
  <Override PartName="/ppt/ink/ink1844.xml" ContentType="application/inkml+xml"/>
  <Override PartName="/ppt/ink/ink1845.xml" ContentType="application/inkml+xml"/>
  <Override PartName="/ppt/ink/ink1846.xml" ContentType="application/inkml+xml"/>
  <Override PartName="/ppt/ink/ink1847.xml" ContentType="application/inkml+xml"/>
  <Override PartName="/ppt/ink/ink1848.xml" ContentType="application/inkml+xml"/>
  <Override PartName="/ppt/ink/ink1849.xml" ContentType="application/inkml+xml"/>
  <Override PartName="/ppt/ink/ink1850.xml" ContentType="application/inkml+xml"/>
  <Override PartName="/ppt/ink/ink1851.xml" ContentType="application/inkml+xml"/>
  <Override PartName="/ppt/ink/ink1852.xml" ContentType="application/inkml+xml"/>
  <Override PartName="/ppt/ink/ink1853.xml" ContentType="application/inkml+xml"/>
  <Override PartName="/ppt/ink/ink1854.xml" ContentType="application/inkml+xml"/>
  <Override PartName="/ppt/ink/ink1855.xml" ContentType="application/inkml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92"/>
  </p:notesMasterIdLst>
  <p:handoutMasterIdLst>
    <p:handoutMasterId r:id="rId93"/>
  </p:handoutMasterIdLst>
  <p:sldIdLst>
    <p:sldId id="281" r:id="rId3"/>
    <p:sldId id="317" r:id="rId4"/>
    <p:sldId id="338" r:id="rId5"/>
    <p:sldId id="337" r:id="rId6"/>
    <p:sldId id="286" r:id="rId7"/>
    <p:sldId id="369" r:id="rId8"/>
    <p:sldId id="319" r:id="rId9"/>
    <p:sldId id="370" r:id="rId10"/>
    <p:sldId id="371" r:id="rId11"/>
    <p:sldId id="372" r:id="rId12"/>
    <p:sldId id="373" r:id="rId13"/>
    <p:sldId id="374" r:id="rId14"/>
    <p:sldId id="375" r:id="rId15"/>
    <p:sldId id="385" r:id="rId16"/>
    <p:sldId id="386" r:id="rId17"/>
    <p:sldId id="387" r:id="rId18"/>
    <p:sldId id="320" r:id="rId19"/>
    <p:sldId id="376" r:id="rId20"/>
    <p:sldId id="377" r:id="rId21"/>
    <p:sldId id="378" r:id="rId22"/>
    <p:sldId id="388" r:id="rId23"/>
    <p:sldId id="389" r:id="rId24"/>
    <p:sldId id="390" r:id="rId25"/>
    <p:sldId id="392" r:id="rId26"/>
    <p:sldId id="391" r:id="rId27"/>
    <p:sldId id="393" r:id="rId28"/>
    <p:sldId id="394" r:id="rId29"/>
    <p:sldId id="395" r:id="rId30"/>
    <p:sldId id="396" r:id="rId31"/>
    <p:sldId id="397" r:id="rId32"/>
    <p:sldId id="398" r:id="rId33"/>
    <p:sldId id="399" r:id="rId34"/>
    <p:sldId id="401" r:id="rId35"/>
    <p:sldId id="402" r:id="rId36"/>
    <p:sldId id="409" r:id="rId37"/>
    <p:sldId id="403" r:id="rId38"/>
    <p:sldId id="404" r:id="rId39"/>
    <p:sldId id="405" r:id="rId40"/>
    <p:sldId id="406" r:id="rId41"/>
    <p:sldId id="407" r:id="rId42"/>
    <p:sldId id="408" r:id="rId43"/>
    <p:sldId id="400" r:id="rId44"/>
    <p:sldId id="410" r:id="rId45"/>
    <p:sldId id="411" r:id="rId46"/>
    <p:sldId id="412" r:id="rId47"/>
    <p:sldId id="413" r:id="rId48"/>
    <p:sldId id="414" r:id="rId49"/>
    <p:sldId id="415" r:id="rId50"/>
    <p:sldId id="416" r:id="rId51"/>
    <p:sldId id="418" r:id="rId52"/>
    <p:sldId id="421" r:id="rId53"/>
    <p:sldId id="417" r:id="rId54"/>
    <p:sldId id="420" r:id="rId55"/>
    <p:sldId id="422" r:id="rId56"/>
    <p:sldId id="423" r:id="rId57"/>
    <p:sldId id="424" r:id="rId58"/>
    <p:sldId id="425" r:id="rId59"/>
    <p:sldId id="426" r:id="rId60"/>
    <p:sldId id="427" r:id="rId61"/>
    <p:sldId id="428" r:id="rId62"/>
    <p:sldId id="429" r:id="rId63"/>
    <p:sldId id="433" r:id="rId64"/>
    <p:sldId id="434" r:id="rId65"/>
    <p:sldId id="430" r:id="rId66"/>
    <p:sldId id="432" r:id="rId67"/>
    <p:sldId id="431" r:id="rId68"/>
    <p:sldId id="435" r:id="rId69"/>
    <p:sldId id="436" r:id="rId70"/>
    <p:sldId id="437" r:id="rId71"/>
    <p:sldId id="438" r:id="rId72"/>
    <p:sldId id="439" r:id="rId73"/>
    <p:sldId id="442" r:id="rId74"/>
    <p:sldId id="440" r:id="rId75"/>
    <p:sldId id="441" r:id="rId76"/>
    <p:sldId id="443" r:id="rId77"/>
    <p:sldId id="444" r:id="rId78"/>
    <p:sldId id="445" r:id="rId79"/>
    <p:sldId id="446" r:id="rId80"/>
    <p:sldId id="447" r:id="rId81"/>
    <p:sldId id="282" r:id="rId82"/>
    <p:sldId id="342" r:id="rId83"/>
    <p:sldId id="383" r:id="rId84"/>
    <p:sldId id="384" r:id="rId85"/>
    <p:sldId id="379" r:id="rId86"/>
    <p:sldId id="380" r:id="rId87"/>
    <p:sldId id="366" r:id="rId88"/>
    <p:sldId id="368" r:id="rId89"/>
    <p:sldId id="367" r:id="rId90"/>
    <p:sldId id="327" r:id="rId91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C2FF"/>
    <a:srgbClr val="FDFFCC"/>
    <a:srgbClr val="97ADC1"/>
    <a:srgbClr val="002E5F"/>
    <a:srgbClr val="1A305D"/>
    <a:srgbClr val="FE0E67"/>
    <a:srgbClr val="041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7"/>
    <p:restoredTop sz="94588"/>
  </p:normalViewPr>
  <p:slideViewPr>
    <p:cSldViewPr snapToGrid="0">
      <p:cViewPr varScale="1">
        <p:scale>
          <a:sx n="244" d="100"/>
          <a:sy n="244" d="100"/>
        </p:scale>
        <p:origin x="12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viewProps" Target="view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AEE125-4DF2-8F21-534F-ADFA9665E6C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9FFA90-3840-FB91-2544-3B79E6C99171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20D1C-6C6C-1AF6-DCF0-9C2A1B42B1EE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837E8-90A7-A576-6A50-881D2A9077DB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D76B416-C821-CF4F-8AAE-7DF9003A663D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3824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45.4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1.5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7.9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8.5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5.5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7.3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9.0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9.5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6:00.2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6:00.8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6:01.3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6:01.7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2.7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3.2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3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3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3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3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3.8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4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4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4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4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4.4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7:09:47.515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0 575 24575,'0'17'0,"0"3"0,0 6 0,0 3 0,3 1 0,1-3 0,2-5 0,0-4 0,-2-7 0,-3-4 0,0-1 0,0-3 0,0 2 0,2 1 0,1 3 0,-1 1 0,0 0 0,0-3 0,0-3 0,2-7 0,1-9 0,8-14 0,9-18 0,13-19 0,14-24 0,-23 38 0,1-2 0,1-3 0,0 0 0,-3 3 0,0 1 0,20-35 0,-8 15 0,-8 18 0,-7 16 0,-6 11 0,-5 10 0,-6 6 0,-5 5 0,-2 3 0,-2 1 0</inkml:trace>
</inkml:ink>
</file>

<file path=ppt/ink/ink15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7:09:50.516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1 975 24575,'0'26'0,"0"17"0,1 17 0,5 8 0,4-5 0,1-14 0,-1-13 0,-3-14 0,-2-10 0,-1-7 0,-1-2 0,0-3 0,0 0 0,1 0 0,2-3 0,5-11 0,12-18 0,21-32 0,-13 16 0,4-5 0,8-16 0,3-4 0,-10 17 0,0-2 0,1 0-144,2-4 1,1 0-1,0 0 144,0 1 0,1 1 0,-1 2 0,14-19 0,-1 3 0,-9 13 0,-2 5 0,-8 12 0,-3 3 0,12-14 0,-15 20 0,-14 17 0,-8 11 0,-6 7 0,-3 4 0</inkml:trace>
</inkml:ink>
</file>

<file path=ppt/ink/ink15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7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5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5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5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5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4.9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6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6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6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6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5.8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7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7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7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7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6.4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7.0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46.3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7.6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8.2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7:16.8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8.8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9.5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0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0.8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4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4.6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5.2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5.7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47.0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6.3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6.9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4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7.5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33.5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8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8.7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09.3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12.4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13.2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13.8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14.4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47.6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15.0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17.8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18.4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19.0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19.6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0.2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0.8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1.4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2.0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2.6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48.4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3.3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3.9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4.5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5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5.8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6.4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7.0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7.7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8.3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9.0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49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29.6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0.2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0.8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1.4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2.8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3.4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4.8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5.4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6.7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49.7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7.3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7.9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8.6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9.2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9.9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0.5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1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1.9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2.6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3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0.4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3.8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4.5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5.0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6.4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5.8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7.0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7.9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8.5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9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49.8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4:50.9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0.5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1.7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2.8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3.6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5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4.2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6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4.2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36.0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4.96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6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5:56.7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24575,'0'0'0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24575,'0'0'0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04T16:28:42.1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24575,'0'0'0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812178-3920-CF56-B27D-9246EA4222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A48169-291D-BC77-63EC-3903E413181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6FFBD61-F468-8FEA-2F94-002A5074420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E2DA1-13FA-89A7-9993-640BD6DBB8F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219E5-9208-5B06-E405-38C7F466375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6D545-D758-F073-EAF8-5AE90AAA44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EE0375DA-AE4A-3844-BB46-376F9CA4052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40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7884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1436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15513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18252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3221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44694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91719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60691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70081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35715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3820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2015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00677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32397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02179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06122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80742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538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09285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00758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25920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150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64596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77072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89316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06856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35621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735519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466824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72056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48551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59552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1773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3325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938149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01483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460527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586351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42282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305721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027198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231651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502241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1301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5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07591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925909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128472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834786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479179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637278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045498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418782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292922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263443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7260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6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61879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318600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84878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86394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5420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578475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021589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528740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978731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126788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8928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351907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587983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137339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404623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084995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330602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893858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94865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633011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806365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0720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1017588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80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77761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684906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6389590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799043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211728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877932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86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875147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568999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88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4862924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89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5068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1149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02BD1-E65B-EED7-1850-5103422A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6B119A-E2F9-6307-93FA-478F1A863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FC0A4-58C0-63A3-FFD8-2B6F80C84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3B203-D743-B38B-BA6C-5724C0ADB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004E0-4CD6-B5E0-A3FD-40E83CEF8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DAC978F-0D92-C744-8B32-B97BB5AD196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206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59DDB-6540-E745-3DD2-DFA49D1C1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CF379-E981-3660-FA53-679ED9606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2400F-884C-665B-1CC5-E22CC04D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C1E1A-5040-3C12-21DB-5F765A13C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954A2-DC70-EED8-7E51-D8A0D5D39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0025472-45C3-2145-88C3-62818B8B312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154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BB731A-333D-4F3D-3ACE-CFAF7F1DAC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71438"/>
            <a:ext cx="2384425" cy="45434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9A4C76-2AF2-8B79-D3ED-6FFCA728A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463" y="71438"/>
            <a:ext cx="7002462" cy="45434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623C8-9D37-D573-2187-72F7065A3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3C137-B7A8-2B1B-929D-A4925192F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C2F11-22DD-6B68-8AB5-C2513CBC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D8412FD-5C25-294F-8B8E-D7FD0E33091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756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333D-7275-4A17-82D6-4D7F09D8A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078" y="928028"/>
            <a:ext cx="7560469" cy="1974191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6A042-841F-4C62-8157-1EF7FF978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078" y="2978352"/>
            <a:ext cx="7560469" cy="1369070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48939-F201-4F2F-9889-195C1B862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F5BC7-5398-4C39-8083-B6BD2DDEA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8DD14-7A50-4F34-9733-F108B654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0070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BC4A1-B204-4ABF-ACA4-0C0AFC66A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AD33E-6E47-41C2-843B-3134FD72B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DD308-9611-412B-A586-13DB4121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6A94E-DBDC-44DC-BE23-E539D026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F5E6F-6D0E-44A4-9E9E-986967E57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871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5398C-6F3E-4C39-B322-D2548D9B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413700"/>
            <a:ext cx="8694539" cy="2358791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C0BF5-582A-4A37-AECA-371E1670C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3794807"/>
            <a:ext cx="8694539" cy="1240432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A1DAF-CBF7-488B-AB7B-CD1E301E0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492A8-8999-491A-9AB8-DEA319DED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F064A-91C5-4B3F-A1AA-F8D62E9E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3960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25C68-98DB-4184-8660-712F72652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75FC7-C257-4104-894B-9A96D45EA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3043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30940-C57A-45BE-A570-1F0AC9D77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3316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A1366-E7CD-457C-B16E-66178502E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F818B-D5F7-4143-9E8D-2B6D45F00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39FD8-883A-44E7-B9CB-BC9B5295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51599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1C3D1-459C-4974-901C-536D713F1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01905"/>
            <a:ext cx="8694539" cy="10960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0859E-B9FC-4B28-B5A9-F4BCE0FC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357" y="1390073"/>
            <a:ext cx="4264576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F744-3A0A-4F3C-BA50-9552F6CDA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357" y="2071326"/>
            <a:ext cx="4264576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BC09E2-2B38-465C-B078-E24C8D3F9B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6" y="1390073"/>
            <a:ext cx="4285579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23FD4D-F720-4A1D-A816-E488E1ECB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6" y="2071326"/>
            <a:ext cx="4285579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34446-D8D4-40FC-BDCA-F0B59A8B2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A492E-97D4-4A72-AF57-E7B6670B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5E65A-B50D-4878-BE06-AC80BE4B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217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910C-662A-4766-BD13-AA38AD72D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C7756-6D7F-4500-BC17-862126212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06CFD-84C0-440D-9F32-00F1C8C5C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56B55-1C76-4B28-8FFC-E7B5D9E5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9290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EB4DC-35E5-4992-B941-9A638AF7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72934-22A4-411C-AA1D-D8C6CD55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27038-EA87-48C4-876B-97FA5ED2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41428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C3CF0-3551-4A0C-A39B-6506FBD53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D36A3-1AAC-4BCC-B926-79437500B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E0BBA-7FBE-4910-9485-8A8F48FD8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70449-B2EB-499A-BADC-E0B973C55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62A66-EC6F-4D12-8C44-CCE04D55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61DD0-2537-4DEC-A567-F7FE746C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318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3AABB-A8CA-17B0-589C-97C6B4979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EAC15-6AFB-2FFB-890E-EA4D1A4DD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6DBD3-8416-EDF6-E2F7-64F16BA37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EAA78-75F4-5A64-5188-E4DA66AA0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E618A-879E-6C78-0FA2-F5EA27A01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2DB5B8F-E4C8-FB40-98D5-33A9AF1C340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9058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63030-9811-4D08-85A1-19DFC4927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298AE5-7641-4FB8-A144-A9D68E993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BAEC6-8135-4541-BCA9-946B0B4F0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F599B-0A95-4FA3-8797-C5604FB4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059C3-AACC-4C82-849D-A6398F7C0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CCD8E-A92E-4A37-9606-BC743D3E6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3387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6751E-EFD0-4EF4-A9CF-8DCD41A8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39059-FB51-4E59-9614-38643E4A1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983E5-2E81-4E8F-B1C5-62F01C0E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D2E66-41B2-4D2E-A6F4-E687ED066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52014-E864-4B46-BB3B-DDE64D1B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0623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DAE25D-5EB4-4112-8AC3-D868F18FF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13947" y="301904"/>
            <a:ext cx="2173635" cy="4805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64FF5-61C6-4D23-BF31-29466F960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3043" y="301904"/>
            <a:ext cx="6394896" cy="4805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D24E6-E821-44AC-AC26-C2950F136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A2513-847A-451B-87EC-98F3404C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56C40-A2E7-45C6-B357-F8ACB0BD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61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D3BFD-5EF6-892A-9542-8A98ECF5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89FB3-82AB-751C-325C-B2645BA5F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CFC6A-3419-4E15-8F2E-5D82E14C3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AC5F8-F2E2-638C-AE59-2F5F78A8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5EED9-5A41-FF23-4C0D-C76470F66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302D565-466C-6A4B-B19D-312DDF42BA2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400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BBDB0-179B-103D-548F-B568A5AAB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F961A-23B1-B523-0301-439278A56C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FD459-BE35-10CF-275B-F2482ED85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C52615-CA43-02A9-CF09-246F75367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6FB5D-4C82-DB3D-A20B-5BA440823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AA4D2-C258-0576-B5C9-1BD082564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8460875-F4C2-3143-B45C-04A1989BF34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957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5BED-030A-74D2-9D2A-5A943F579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112CF-1013-0CE6-B18F-CF861AB6D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5854A-51AB-6EC6-E95C-1F712393B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1C2943-837B-58D4-43B1-C362864580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32B46E-D88D-C155-788F-221054BC5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BCFA8-8DEC-1E5C-6A86-E53595E0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F9C04A-7FAB-9595-8F16-34B18249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56B358-1B08-1A97-4841-AAC53998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B9DD9B7-AEDF-4543-A3A3-271C3EFDB9E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60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140E1-9B86-AFAC-FA0A-842AF2B1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52678E-36E6-8A0F-E58B-1D3318284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EC7BB-AA52-3B85-DF69-CED1E9DE5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3BB518-E444-E189-49B2-1AD1F97A3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36CA02A-A672-B144-974B-693442DA9F5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53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320001-48D8-9AA6-195C-47B6DD813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266577-DC2C-4987-8257-03042E897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3BBE2-A955-7848-7F42-216F07D48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BAC04D4-F8DF-DE41-800C-FC41E2081E5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7155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4EFF-64DE-9828-3F78-E579C9352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D0214-72D9-4283-1FBE-CC2962DB7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AF283F-8AD0-6B20-E4C4-3ACA1B973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8764A-D3A0-4EFF-BC17-47AA12A89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B8256C-EF95-3BE9-321B-3DD7B6D72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12669-497C-0BA6-0980-12ED08B75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0A530EB-F3AC-5041-BC67-E16D74C0509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7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6C98E-94EA-8D80-7821-B4ADFECC8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A8EF04-DFC9-06F4-4E45-4AF3C3E976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5D7326-F340-11AD-697B-339D653C8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5E300-8644-B859-6C39-B973F3E94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B9218-2ED4-0FF7-13F3-4291F31F1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1491F-E875-C50D-E76B-C3AC0CB9C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B92AD4-26AF-754A-B09B-3499A3C80B1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73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FF6DBA-E062-08E5-4B46-686775CCB1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CD45A-C6D8-3E93-6542-0087E16CE0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>
            <a:normAutofit/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5"/>
            <a:r>
              <a:rPr lang="en-GB"/>
              <a:t>Sixth Outline Level</a:t>
            </a:r>
          </a:p>
          <a:p>
            <a:pPr lvl="6"/>
            <a:r>
              <a:rPr lang="en-GB"/>
              <a:t>Seventh Outline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99BF2-4D35-3AF4-EB04-5F1EB322C35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256000"/>
            <a:ext cx="1655999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E5C39-330A-8D0B-D08B-7DAF15E33BD2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2520000" y="5256000"/>
            <a:ext cx="468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69A27-79C6-57AD-15A4-893E146ECFB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560000" y="5256000"/>
            <a:ext cx="162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fld id="{4270FDB3-BD98-E74D-9725-F2B4EB8AA899}" type="slidenum">
              <a:t>‹#›</a:t>
            </a:fld>
            <a:endParaRPr lang="en-GB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62C30160-CE84-38E3-199F-4D47C7C8382F}"/>
              </a:ext>
            </a:extLst>
          </p:cNvPr>
          <p:cNvSpPr/>
          <p:nvPr/>
        </p:nvSpPr>
        <p:spPr>
          <a:xfrm>
            <a:off x="20880" y="607320"/>
            <a:ext cx="6120000" cy="180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A25194F-AC1D-E740-61E9-29425630A929}"/>
              </a:ext>
            </a:extLst>
          </p:cNvPr>
          <p:cNvSpPr/>
          <p:nvPr/>
        </p:nvSpPr>
        <p:spPr>
          <a:xfrm>
            <a:off x="4430520" y="840960"/>
            <a:ext cx="567396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A412EB47-C7A8-1D48-9012-DE665D12B582}"/>
              </a:ext>
            </a:extLst>
          </p:cNvPr>
          <p:cNvSpPr/>
          <p:nvPr/>
        </p:nvSpPr>
        <p:spPr>
          <a:xfrm>
            <a:off x="9819720" y="474480"/>
            <a:ext cx="7200" cy="493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B417B3B6-23EB-C05E-F3BE-C7D69FF77F03}"/>
              </a:ext>
            </a:extLst>
          </p:cNvPr>
          <p:cNvSpPr/>
          <p:nvPr/>
        </p:nvSpPr>
        <p:spPr>
          <a:xfrm>
            <a:off x="1900800" y="5204880"/>
            <a:ext cx="7465319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92CBE42E-C025-E244-AA0F-BFF2C3A36978}"/>
              </a:ext>
            </a:extLst>
          </p:cNvPr>
          <p:cNvSpPr/>
          <p:nvPr/>
        </p:nvSpPr>
        <p:spPr>
          <a:xfrm>
            <a:off x="9259920" y="4917240"/>
            <a:ext cx="7200" cy="34956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lvl="0" algn="l" rtl="0" hangingPunct="0">
        <a:buNone/>
        <a:tabLst/>
        <a:defRPr lang="en-GB" sz="3200" b="1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</p:titleStyle>
    <p:bodyStyle>
      <a:lvl1pPr lvl="0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  <a:lvl2pPr lvl="1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2pPr>
      <a:lvl3pPr lvl="2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3pPr>
      <a:lvl4pPr lvl="3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4pPr>
      <a:lvl5pPr lvl="4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5pPr>
      <a:lvl6pPr lvl="5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6pPr>
      <a:lvl7pPr lvl="6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FC5169-05FC-445B-870A-89EFD49CC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43" y="301905"/>
            <a:ext cx="8694539" cy="1096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D839E-C401-4E74-8FC8-1053FCFAC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043" y="1509521"/>
            <a:ext cx="8694539" cy="3597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9AC2D-B3EB-482C-8B48-1BBDA5FD39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3043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63AAD-4472-4664-B3DD-E072D978E5BB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AEE31-F4BE-46D4-97C8-AB110E6882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9207" y="5255760"/>
            <a:ext cx="340221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819A6-7803-4AB8-ACC6-980B3D27B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9441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0.xml"/><Relationship Id="rId21" Type="http://schemas.openxmlformats.org/officeDocument/2006/relationships/customXml" Target="../ink/ink15.xml"/><Relationship Id="rId42" Type="http://schemas.openxmlformats.org/officeDocument/2006/relationships/customXml" Target="../ink/ink36.xml"/><Relationship Id="rId47" Type="http://schemas.openxmlformats.org/officeDocument/2006/relationships/customXml" Target="../ink/ink41.xml"/><Relationship Id="rId63" Type="http://schemas.openxmlformats.org/officeDocument/2006/relationships/customXml" Target="../ink/ink57.xml"/><Relationship Id="rId68" Type="http://schemas.openxmlformats.org/officeDocument/2006/relationships/customXml" Target="../ink/ink62.xml"/><Relationship Id="rId84" Type="http://schemas.openxmlformats.org/officeDocument/2006/relationships/customXml" Target="../ink/ink78.xml"/><Relationship Id="rId89" Type="http://schemas.openxmlformats.org/officeDocument/2006/relationships/customXml" Target="../ink/ink83.xml"/><Relationship Id="rId112" Type="http://schemas.openxmlformats.org/officeDocument/2006/relationships/customXml" Target="../ink/ink106.xml"/><Relationship Id="rId16" Type="http://schemas.openxmlformats.org/officeDocument/2006/relationships/customXml" Target="../ink/ink10.xml"/><Relationship Id="rId107" Type="http://schemas.openxmlformats.org/officeDocument/2006/relationships/customXml" Target="../ink/ink101.xml"/><Relationship Id="rId11" Type="http://schemas.openxmlformats.org/officeDocument/2006/relationships/customXml" Target="../ink/ink5.xml"/><Relationship Id="rId32" Type="http://schemas.openxmlformats.org/officeDocument/2006/relationships/customXml" Target="../ink/ink26.xml"/><Relationship Id="rId37" Type="http://schemas.openxmlformats.org/officeDocument/2006/relationships/customXml" Target="../ink/ink31.xml"/><Relationship Id="rId53" Type="http://schemas.openxmlformats.org/officeDocument/2006/relationships/customXml" Target="../ink/ink47.xml"/><Relationship Id="rId58" Type="http://schemas.openxmlformats.org/officeDocument/2006/relationships/customXml" Target="../ink/ink52.xml"/><Relationship Id="rId74" Type="http://schemas.openxmlformats.org/officeDocument/2006/relationships/customXml" Target="../ink/ink68.xml"/><Relationship Id="rId79" Type="http://schemas.openxmlformats.org/officeDocument/2006/relationships/customXml" Target="../ink/ink73.xml"/><Relationship Id="rId102" Type="http://schemas.openxmlformats.org/officeDocument/2006/relationships/customXml" Target="../ink/ink96.xml"/><Relationship Id="rId5" Type="http://schemas.openxmlformats.org/officeDocument/2006/relationships/image" Target="../media/image5.png"/><Relationship Id="rId90" Type="http://schemas.openxmlformats.org/officeDocument/2006/relationships/customXml" Target="../ink/ink84.xml"/><Relationship Id="rId95" Type="http://schemas.openxmlformats.org/officeDocument/2006/relationships/customXml" Target="../ink/ink89.xml"/><Relationship Id="rId22" Type="http://schemas.openxmlformats.org/officeDocument/2006/relationships/customXml" Target="../ink/ink16.xml"/><Relationship Id="rId27" Type="http://schemas.openxmlformats.org/officeDocument/2006/relationships/customXml" Target="../ink/ink21.xml"/><Relationship Id="rId43" Type="http://schemas.openxmlformats.org/officeDocument/2006/relationships/customXml" Target="../ink/ink37.xml"/><Relationship Id="rId48" Type="http://schemas.openxmlformats.org/officeDocument/2006/relationships/customXml" Target="../ink/ink42.xml"/><Relationship Id="rId64" Type="http://schemas.openxmlformats.org/officeDocument/2006/relationships/customXml" Target="../ink/ink58.xml"/><Relationship Id="rId69" Type="http://schemas.openxmlformats.org/officeDocument/2006/relationships/customXml" Target="../ink/ink63.xml"/><Relationship Id="rId113" Type="http://schemas.openxmlformats.org/officeDocument/2006/relationships/customXml" Target="../ink/ink107.xml"/><Relationship Id="rId80" Type="http://schemas.openxmlformats.org/officeDocument/2006/relationships/customXml" Target="../ink/ink74.xml"/><Relationship Id="rId85" Type="http://schemas.openxmlformats.org/officeDocument/2006/relationships/customXml" Target="../ink/ink79.xml"/><Relationship Id="rId12" Type="http://schemas.openxmlformats.org/officeDocument/2006/relationships/customXml" Target="../ink/ink6.xml"/><Relationship Id="rId17" Type="http://schemas.openxmlformats.org/officeDocument/2006/relationships/customXml" Target="../ink/ink11.xml"/><Relationship Id="rId33" Type="http://schemas.openxmlformats.org/officeDocument/2006/relationships/customXml" Target="../ink/ink27.xml"/><Relationship Id="rId38" Type="http://schemas.openxmlformats.org/officeDocument/2006/relationships/customXml" Target="../ink/ink32.xml"/><Relationship Id="rId59" Type="http://schemas.openxmlformats.org/officeDocument/2006/relationships/customXml" Target="../ink/ink53.xml"/><Relationship Id="rId103" Type="http://schemas.openxmlformats.org/officeDocument/2006/relationships/customXml" Target="../ink/ink97.xml"/><Relationship Id="rId108" Type="http://schemas.openxmlformats.org/officeDocument/2006/relationships/customXml" Target="../ink/ink102.xml"/><Relationship Id="rId54" Type="http://schemas.openxmlformats.org/officeDocument/2006/relationships/customXml" Target="../ink/ink48.xml"/><Relationship Id="rId70" Type="http://schemas.openxmlformats.org/officeDocument/2006/relationships/customXml" Target="../ink/ink64.xml"/><Relationship Id="rId75" Type="http://schemas.openxmlformats.org/officeDocument/2006/relationships/customXml" Target="../ink/ink69.xml"/><Relationship Id="rId91" Type="http://schemas.openxmlformats.org/officeDocument/2006/relationships/customXml" Target="../ink/ink85.xml"/><Relationship Id="rId96" Type="http://schemas.openxmlformats.org/officeDocument/2006/relationships/customXml" Target="../ink/ink9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15" Type="http://schemas.openxmlformats.org/officeDocument/2006/relationships/customXml" Target="../ink/ink9.xml"/><Relationship Id="rId23" Type="http://schemas.openxmlformats.org/officeDocument/2006/relationships/customXml" Target="../ink/ink17.xml"/><Relationship Id="rId28" Type="http://schemas.openxmlformats.org/officeDocument/2006/relationships/customXml" Target="../ink/ink22.xml"/><Relationship Id="rId36" Type="http://schemas.openxmlformats.org/officeDocument/2006/relationships/customXml" Target="../ink/ink30.xml"/><Relationship Id="rId49" Type="http://schemas.openxmlformats.org/officeDocument/2006/relationships/customXml" Target="../ink/ink43.xml"/><Relationship Id="rId57" Type="http://schemas.openxmlformats.org/officeDocument/2006/relationships/customXml" Target="../ink/ink51.xml"/><Relationship Id="rId106" Type="http://schemas.openxmlformats.org/officeDocument/2006/relationships/customXml" Target="../ink/ink100.xml"/><Relationship Id="rId114" Type="http://schemas.openxmlformats.org/officeDocument/2006/relationships/customXml" Target="../ink/ink108.xml"/><Relationship Id="rId10" Type="http://schemas.openxmlformats.org/officeDocument/2006/relationships/customXml" Target="../ink/ink4.xml"/><Relationship Id="rId31" Type="http://schemas.openxmlformats.org/officeDocument/2006/relationships/customXml" Target="../ink/ink25.xml"/><Relationship Id="rId44" Type="http://schemas.openxmlformats.org/officeDocument/2006/relationships/customXml" Target="../ink/ink38.xml"/><Relationship Id="rId52" Type="http://schemas.openxmlformats.org/officeDocument/2006/relationships/customXml" Target="../ink/ink46.xml"/><Relationship Id="rId60" Type="http://schemas.openxmlformats.org/officeDocument/2006/relationships/customXml" Target="../ink/ink54.xml"/><Relationship Id="rId65" Type="http://schemas.openxmlformats.org/officeDocument/2006/relationships/customXml" Target="../ink/ink59.xml"/><Relationship Id="rId73" Type="http://schemas.openxmlformats.org/officeDocument/2006/relationships/customXml" Target="../ink/ink67.xml"/><Relationship Id="rId78" Type="http://schemas.openxmlformats.org/officeDocument/2006/relationships/customXml" Target="../ink/ink72.xml"/><Relationship Id="rId81" Type="http://schemas.openxmlformats.org/officeDocument/2006/relationships/customXml" Target="../ink/ink75.xml"/><Relationship Id="rId86" Type="http://schemas.openxmlformats.org/officeDocument/2006/relationships/customXml" Target="../ink/ink80.xml"/><Relationship Id="rId94" Type="http://schemas.openxmlformats.org/officeDocument/2006/relationships/customXml" Target="../ink/ink88.xml"/><Relationship Id="rId99" Type="http://schemas.openxmlformats.org/officeDocument/2006/relationships/customXml" Target="../ink/ink93.xml"/><Relationship Id="rId101" Type="http://schemas.openxmlformats.org/officeDocument/2006/relationships/customXml" Target="../ink/ink95.xml"/><Relationship Id="rId4" Type="http://schemas.openxmlformats.org/officeDocument/2006/relationships/image" Target="../media/image4.png"/><Relationship Id="rId9" Type="http://schemas.openxmlformats.org/officeDocument/2006/relationships/customXml" Target="../ink/ink3.xml"/><Relationship Id="rId13" Type="http://schemas.openxmlformats.org/officeDocument/2006/relationships/customXml" Target="../ink/ink7.xml"/><Relationship Id="rId18" Type="http://schemas.openxmlformats.org/officeDocument/2006/relationships/customXml" Target="../ink/ink12.xml"/><Relationship Id="rId39" Type="http://schemas.openxmlformats.org/officeDocument/2006/relationships/customXml" Target="../ink/ink33.xml"/><Relationship Id="rId109" Type="http://schemas.openxmlformats.org/officeDocument/2006/relationships/customXml" Target="../ink/ink103.xml"/><Relationship Id="rId34" Type="http://schemas.openxmlformats.org/officeDocument/2006/relationships/customXml" Target="../ink/ink28.xml"/><Relationship Id="rId50" Type="http://schemas.openxmlformats.org/officeDocument/2006/relationships/customXml" Target="../ink/ink44.xml"/><Relationship Id="rId55" Type="http://schemas.openxmlformats.org/officeDocument/2006/relationships/customXml" Target="../ink/ink49.xml"/><Relationship Id="rId76" Type="http://schemas.openxmlformats.org/officeDocument/2006/relationships/customXml" Target="../ink/ink70.xml"/><Relationship Id="rId97" Type="http://schemas.openxmlformats.org/officeDocument/2006/relationships/customXml" Target="../ink/ink91.xml"/><Relationship Id="rId104" Type="http://schemas.openxmlformats.org/officeDocument/2006/relationships/customXml" Target="../ink/ink98.xml"/><Relationship Id="rId7" Type="http://schemas.openxmlformats.org/officeDocument/2006/relationships/image" Target="../media/image13.png"/><Relationship Id="rId71" Type="http://schemas.openxmlformats.org/officeDocument/2006/relationships/customXml" Target="../ink/ink65.xml"/><Relationship Id="rId92" Type="http://schemas.openxmlformats.org/officeDocument/2006/relationships/customXml" Target="../ink/ink86.xml"/><Relationship Id="rId2" Type="http://schemas.openxmlformats.org/officeDocument/2006/relationships/notesSlide" Target="../notesSlides/notesSlide63.xml"/><Relationship Id="rId29" Type="http://schemas.openxmlformats.org/officeDocument/2006/relationships/customXml" Target="../ink/ink23.xml"/><Relationship Id="rId24" Type="http://schemas.openxmlformats.org/officeDocument/2006/relationships/customXml" Target="../ink/ink18.xml"/><Relationship Id="rId40" Type="http://schemas.openxmlformats.org/officeDocument/2006/relationships/customXml" Target="../ink/ink34.xml"/><Relationship Id="rId45" Type="http://schemas.openxmlformats.org/officeDocument/2006/relationships/customXml" Target="../ink/ink39.xml"/><Relationship Id="rId66" Type="http://schemas.openxmlformats.org/officeDocument/2006/relationships/customXml" Target="../ink/ink60.xml"/><Relationship Id="rId87" Type="http://schemas.openxmlformats.org/officeDocument/2006/relationships/customXml" Target="../ink/ink81.xml"/><Relationship Id="rId110" Type="http://schemas.openxmlformats.org/officeDocument/2006/relationships/customXml" Target="../ink/ink104.xml"/><Relationship Id="rId115" Type="http://schemas.openxmlformats.org/officeDocument/2006/relationships/customXml" Target="../ink/ink109.xml"/><Relationship Id="rId61" Type="http://schemas.openxmlformats.org/officeDocument/2006/relationships/customXml" Target="../ink/ink55.xml"/><Relationship Id="rId82" Type="http://schemas.openxmlformats.org/officeDocument/2006/relationships/customXml" Target="../ink/ink76.xml"/><Relationship Id="rId19" Type="http://schemas.openxmlformats.org/officeDocument/2006/relationships/customXml" Target="../ink/ink13.xml"/><Relationship Id="rId14" Type="http://schemas.openxmlformats.org/officeDocument/2006/relationships/customXml" Target="../ink/ink8.xml"/><Relationship Id="rId30" Type="http://schemas.openxmlformats.org/officeDocument/2006/relationships/customXml" Target="../ink/ink24.xml"/><Relationship Id="rId35" Type="http://schemas.openxmlformats.org/officeDocument/2006/relationships/customXml" Target="../ink/ink29.xml"/><Relationship Id="rId56" Type="http://schemas.openxmlformats.org/officeDocument/2006/relationships/customXml" Target="../ink/ink50.xml"/><Relationship Id="rId77" Type="http://schemas.openxmlformats.org/officeDocument/2006/relationships/customXml" Target="../ink/ink71.xml"/><Relationship Id="rId100" Type="http://schemas.openxmlformats.org/officeDocument/2006/relationships/customXml" Target="../ink/ink94.xml"/><Relationship Id="rId105" Type="http://schemas.openxmlformats.org/officeDocument/2006/relationships/customXml" Target="../ink/ink99.xml"/><Relationship Id="rId8" Type="http://schemas.openxmlformats.org/officeDocument/2006/relationships/customXml" Target="../ink/ink2.xml"/><Relationship Id="rId51" Type="http://schemas.openxmlformats.org/officeDocument/2006/relationships/customXml" Target="../ink/ink45.xml"/><Relationship Id="rId72" Type="http://schemas.openxmlformats.org/officeDocument/2006/relationships/customXml" Target="../ink/ink66.xml"/><Relationship Id="rId93" Type="http://schemas.openxmlformats.org/officeDocument/2006/relationships/customXml" Target="../ink/ink87.xml"/><Relationship Id="rId98" Type="http://schemas.openxmlformats.org/officeDocument/2006/relationships/customXml" Target="../ink/ink92.xml"/><Relationship Id="rId3" Type="http://schemas.openxmlformats.org/officeDocument/2006/relationships/image" Target="../media/image3.png"/><Relationship Id="rId25" Type="http://schemas.openxmlformats.org/officeDocument/2006/relationships/customXml" Target="../ink/ink19.xml"/><Relationship Id="rId46" Type="http://schemas.openxmlformats.org/officeDocument/2006/relationships/customXml" Target="../ink/ink40.xml"/><Relationship Id="rId67" Type="http://schemas.openxmlformats.org/officeDocument/2006/relationships/customXml" Target="../ink/ink61.xml"/><Relationship Id="rId20" Type="http://schemas.openxmlformats.org/officeDocument/2006/relationships/customXml" Target="../ink/ink14.xml"/><Relationship Id="rId41" Type="http://schemas.openxmlformats.org/officeDocument/2006/relationships/customXml" Target="../ink/ink35.xml"/><Relationship Id="rId62" Type="http://schemas.openxmlformats.org/officeDocument/2006/relationships/customXml" Target="../ink/ink56.xml"/><Relationship Id="rId83" Type="http://schemas.openxmlformats.org/officeDocument/2006/relationships/customXml" Target="../ink/ink77.xml"/><Relationship Id="rId88" Type="http://schemas.openxmlformats.org/officeDocument/2006/relationships/customXml" Target="../ink/ink82.xml"/><Relationship Id="rId111" Type="http://schemas.openxmlformats.org/officeDocument/2006/relationships/customXml" Target="../ink/ink105.xml"/></Relationships>
</file>

<file path=ppt/slides/_rels/slide6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29.xml"/><Relationship Id="rId21" Type="http://schemas.openxmlformats.org/officeDocument/2006/relationships/customXml" Target="../ink/ink124.xml"/><Relationship Id="rId42" Type="http://schemas.openxmlformats.org/officeDocument/2006/relationships/customXml" Target="../ink/ink145.xml"/><Relationship Id="rId47" Type="http://schemas.openxmlformats.org/officeDocument/2006/relationships/customXml" Target="../ink/ink150.xml"/><Relationship Id="rId63" Type="http://schemas.openxmlformats.org/officeDocument/2006/relationships/customXml" Target="../ink/ink166.xml"/><Relationship Id="rId68" Type="http://schemas.openxmlformats.org/officeDocument/2006/relationships/customXml" Target="../ink/ink171.xml"/><Relationship Id="rId84" Type="http://schemas.openxmlformats.org/officeDocument/2006/relationships/customXml" Target="../ink/ink187.xml"/><Relationship Id="rId89" Type="http://schemas.openxmlformats.org/officeDocument/2006/relationships/customXml" Target="../ink/ink192.xml"/><Relationship Id="rId112" Type="http://schemas.openxmlformats.org/officeDocument/2006/relationships/customXml" Target="../ink/ink215.xml"/><Relationship Id="rId16" Type="http://schemas.openxmlformats.org/officeDocument/2006/relationships/customXml" Target="../ink/ink119.xml"/><Relationship Id="rId107" Type="http://schemas.openxmlformats.org/officeDocument/2006/relationships/customXml" Target="../ink/ink210.xml"/><Relationship Id="rId11" Type="http://schemas.openxmlformats.org/officeDocument/2006/relationships/customXml" Target="../ink/ink114.xml"/><Relationship Id="rId32" Type="http://schemas.openxmlformats.org/officeDocument/2006/relationships/customXml" Target="../ink/ink135.xml"/><Relationship Id="rId37" Type="http://schemas.openxmlformats.org/officeDocument/2006/relationships/customXml" Target="../ink/ink140.xml"/><Relationship Id="rId53" Type="http://schemas.openxmlformats.org/officeDocument/2006/relationships/customXml" Target="../ink/ink156.xml"/><Relationship Id="rId58" Type="http://schemas.openxmlformats.org/officeDocument/2006/relationships/customXml" Target="../ink/ink161.xml"/><Relationship Id="rId74" Type="http://schemas.openxmlformats.org/officeDocument/2006/relationships/customXml" Target="../ink/ink177.xml"/><Relationship Id="rId79" Type="http://schemas.openxmlformats.org/officeDocument/2006/relationships/customXml" Target="../ink/ink182.xml"/><Relationship Id="rId102" Type="http://schemas.openxmlformats.org/officeDocument/2006/relationships/customXml" Target="../ink/ink205.xml"/><Relationship Id="rId5" Type="http://schemas.openxmlformats.org/officeDocument/2006/relationships/image" Target="../media/image5.png"/><Relationship Id="rId90" Type="http://schemas.openxmlformats.org/officeDocument/2006/relationships/customXml" Target="../ink/ink193.xml"/><Relationship Id="rId95" Type="http://schemas.openxmlformats.org/officeDocument/2006/relationships/customXml" Target="../ink/ink198.xml"/><Relationship Id="rId22" Type="http://schemas.openxmlformats.org/officeDocument/2006/relationships/customXml" Target="../ink/ink125.xml"/><Relationship Id="rId27" Type="http://schemas.openxmlformats.org/officeDocument/2006/relationships/customXml" Target="../ink/ink130.xml"/><Relationship Id="rId43" Type="http://schemas.openxmlformats.org/officeDocument/2006/relationships/customXml" Target="../ink/ink146.xml"/><Relationship Id="rId48" Type="http://schemas.openxmlformats.org/officeDocument/2006/relationships/customXml" Target="../ink/ink151.xml"/><Relationship Id="rId64" Type="http://schemas.openxmlformats.org/officeDocument/2006/relationships/customXml" Target="../ink/ink167.xml"/><Relationship Id="rId69" Type="http://schemas.openxmlformats.org/officeDocument/2006/relationships/customXml" Target="../ink/ink172.xml"/><Relationship Id="rId113" Type="http://schemas.openxmlformats.org/officeDocument/2006/relationships/customXml" Target="../ink/ink216.xml"/><Relationship Id="rId80" Type="http://schemas.openxmlformats.org/officeDocument/2006/relationships/customXml" Target="../ink/ink183.xml"/><Relationship Id="rId85" Type="http://schemas.openxmlformats.org/officeDocument/2006/relationships/customXml" Target="../ink/ink188.xml"/><Relationship Id="rId12" Type="http://schemas.openxmlformats.org/officeDocument/2006/relationships/customXml" Target="../ink/ink115.xml"/><Relationship Id="rId17" Type="http://schemas.openxmlformats.org/officeDocument/2006/relationships/customXml" Target="../ink/ink120.xml"/><Relationship Id="rId33" Type="http://schemas.openxmlformats.org/officeDocument/2006/relationships/customXml" Target="../ink/ink136.xml"/><Relationship Id="rId38" Type="http://schemas.openxmlformats.org/officeDocument/2006/relationships/customXml" Target="../ink/ink141.xml"/><Relationship Id="rId59" Type="http://schemas.openxmlformats.org/officeDocument/2006/relationships/customXml" Target="../ink/ink162.xml"/><Relationship Id="rId103" Type="http://schemas.openxmlformats.org/officeDocument/2006/relationships/customXml" Target="../ink/ink206.xml"/><Relationship Id="rId108" Type="http://schemas.openxmlformats.org/officeDocument/2006/relationships/customXml" Target="../ink/ink211.xml"/><Relationship Id="rId54" Type="http://schemas.openxmlformats.org/officeDocument/2006/relationships/customXml" Target="../ink/ink157.xml"/><Relationship Id="rId70" Type="http://schemas.openxmlformats.org/officeDocument/2006/relationships/customXml" Target="../ink/ink173.xml"/><Relationship Id="rId75" Type="http://schemas.openxmlformats.org/officeDocument/2006/relationships/customXml" Target="../ink/ink178.xml"/><Relationship Id="rId91" Type="http://schemas.openxmlformats.org/officeDocument/2006/relationships/customXml" Target="../ink/ink194.xml"/><Relationship Id="rId96" Type="http://schemas.openxmlformats.org/officeDocument/2006/relationships/customXml" Target="../ink/ink19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0.xml"/><Relationship Id="rId15" Type="http://schemas.openxmlformats.org/officeDocument/2006/relationships/customXml" Target="../ink/ink118.xml"/><Relationship Id="rId23" Type="http://schemas.openxmlformats.org/officeDocument/2006/relationships/customXml" Target="../ink/ink126.xml"/><Relationship Id="rId28" Type="http://schemas.openxmlformats.org/officeDocument/2006/relationships/customXml" Target="../ink/ink131.xml"/><Relationship Id="rId36" Type="http://schemas.openxmlformats.org/officeDocument/2006/relationships/customXml" Target="../ink/ink139.xml"/><Relationship Id="rId49" Type="http://schemas.openxmlformats.org/officeDocument/2006/relationships/customXml" Target="../ink/ink152.xml"/><Relationship Id="rId57" Type="http://schemas.openxmlformats.org/officeDocument/2006/relationships/customXml" Target="../ink/ink160.xml"/><Relationship Id="rId106" Type="http://schemas.openxmlformats.org/officeDocument/2006/relationships/customXml" Target="../ink/ink209.xml"/><Relationship Id="rId114" Type="http://schemas.openxmlformats.org/officeDocument/2006/relationships/customXml" Target="../ink/ink217.xml"/><Relationship Id="rId10" Type="http://schemas.openxmlformats.org/officeDocument/2006/relationships/customXml" Target="../ink/ink113.xml"/><Relationship Id="rId31" Type="http://schemas.openxmlformats.org/officeDocument/2006/relationships/customXml" Target="../ink/ink134.xml"/><Relationship Id="rId44" Type="http://schemas.openxmlformats.org/officeDocument/2006/relationships/customXml" Target="../ink/ink147.xml"/><Relationship Id="rId52" Type="http://schemas.openxmlformats.org/officeDocument/2006/relationships/customXml" Target="../ink/ink155.xml"/><Relationship Id="rId60" Type="http://schemas.openxmlformats.org/officeDocument/2006/relationships/customXml" Target="../ink/ink163.xml"/><Relationship Id="rId65" Type="http://schemas.openxmlformats.org/officeDocument/2006/relationships/customXml" Target="../ink/ink168.xml"/><Relationship Id="rId73" Type="http://schemas.openxmlformats.org/officeDocument/2006/relationships/customXml" Target="../ink/ink176.xml"/><Relationship Id="rId78" Type="http://schemas.openxmlformats.org/officeDocument/2006/relationships/customXml" Target="../ink/ink181.xml"/><Relationship Id="rId81" Type="http://schemas.openxmlformats.org/officeDocument/2006/relationships/customXml" Target="../ink/ink184.xml"/><Relationship Id="rId86" Type="http://schemas.openxmlformats.org/officeDocument/2006/relationships/customXml" Target="../ink/ink189.xml"/><Relationship Id="rId94" Type="http://schemas.openxmlformats.org/officeDocument/2006/relationships/customXml" Target="../ink/ink197.xml"/><Relationship Id="rId99" Type="http://schemas.openxmlformats.org/officeDocument/2006/relationships/customXml" Target="../ink/ink202.xml"/><Relationship Id="rId101" Type="http://schemas.openxmlformats.org/officeDocument/2006/relationships/customXml" Target="../ink/ink204.xml"/><Relationship Id="rId4" Type="http://schemas.openxmlformats.org/officeDocument/2006/relationships/image" Target="../media/image4.png"/><Relationship Id="rId9" Type="http://schemas.openxmlformats.org/officeDocument/2006/relationships/customXml" Target="../ink/ink112.xml"/><Relationship Id="rId13" Type="http://schemas.openxmlformats.org/officeDocument/2006/relationships/customXml" Target="../ink/ink116.xml"/><Relationship Id="rId18" Type="http://schemas.openxmlformats.org/officeDocument/2006/relationships/customXml" Target="../ink/ink121.xml"/><Relationship Id="rId39" Type="http://schemas.openxmlformats.org/officeDocument/2006/relationships/customXml" Target="../ink/ink142.xml"/><Relationship Id="rId109" Type="http://schemas.openxmlformats.org/officeDocument/2006/relationships/customXml" Target="../ink/ink212.xml"/><Relationship Id="rId34" Type="http://schemas.openxmlformats.org/officeDocument/2006/relationships/customXml" Target="../ink/ink137.xml"/><Relationship Id="rId50" Type="http://schemas.openxmlformats.org/officeDocument/2006/relationships/customXml" Target="../ink/ink153.xml"/><Relationship Id="rId55" Type="http://schemas.openxmlformats.org/officeDocument/2006/relationships/customXml" Target="../ink/ink158.xml"/><Relationship Id="rId76" Type="http://schemas.openxmlformats.org/officeDocument/2006/relationships/customXml" Target="../ink/ink179.xml"/><Relationship Id="rId97" Type="http://schemas.openxmlformats.org/officeDocument/2006/relationships/customXml" Target="../ink/ink200.xml"/><Relationship Id="rId104" Type="http://schemas.openxmlformats.org/officeDocument/2006/relationships/customXml" Target="../ink/ink207.xml"/><Relationship Id="rId7" Type="http://schemas.openxmlformats.org/officeDocument/2006/relationships/image" Target="../media/image13.png"/><Relationship Id="rId71" Type="http://schemas.openxmlformats.org/officeDocument/2006/relationships/customXml" Target="../ink/ink174.xml"/><Relationship Id="rId92" Type="http://schemas.openxmlformats.org/officeDocument/2006/relationships/customXml" Target="../ink/ink195.xml"/><Relationship Id="rId2" Type="http://schemas.openxmlformats.org/officeDocument/2006/relationships/notesSlide" Target="../notesSlides/notesSlide64.xml"/><Relationship Id="rId29" Type="http://schemas.openxmlformats.org/officeDocument/2006/relationships/customXml" Target="../ink/ink132.xml"/><Relationship Id="rId24" Type="http://schemas.openxmlformats.org/officeDocument/2006/relationships/customXml" Target="../ink/ink127.xml"/><Relationship Id="rId40" Type="http://schemas.openxmlformats.org/officeDocument/2006/relationships/customXml" Target="../ink/ink143.xml"/><Relationship Id="rId45" Type="http://schemas.openxmlformats.org/officeDocument/2006/relationships/customXml" Target="../ink/ink148.xml"/><Relationship Id="rId66" Type="http://schemas.openxmlformats.org/officeDocument/2006/relationships/customXml" Target="../ink/ink169.xml"/><Relationship Id="rId87" Type="http://schemas.openxmlformats.org/officeDocument/2006/relationships/customXml" Target="../ink/ink190.xml"/><Relationship Id="rId110" Type="http://schemas.openxmlformats.org/officeDocument/2006/relationships/customXml" Target="../ink/ink213.xml"/><Relationship Id="rId115" Type="http://schemas.openxmlformats.org/officeDocument/2006/relationships/customXml" Target="../ink/ink218.xml"/><Relationship Id="rId61" Type="http://schemas.openxmlformats.org/officeDocument/2006/relationships/customXml" Target="../ink/ink164.xml"/><Relationship Id="rId82" Type="http://schemas.openxmlformats.org/officeDocument/2006/relationships/customXml" Target="../ink/ink185.xml"/><Relationship Id="rId19" Type="http://schemas.openxmlformats.org/officeDocument/2006/relationships/customXml" Target="../ink/ink122.xml"/><Relationship Id="rId14" Type="http://schemas.openxmlformats.org/officeDocument/2006/relationships/customXml" Target="../ink/ink117.xml"/><Relationship Id="rId30" Type="http://schemas.openxmlformats.org/officeDocument/2006/relationships/customXml" Target="../ink/ink133.xml"/><Relationship Id="rId35" Type="http://schemas.openxmlformats.org/officeDocument/2006/relationships/customXml" Target="../ink/ink138.xml"/><Relationship Id="rId56" Type="http://schemas.openxmlformats.org/officeDocument/2006/relationships/customXml" Target="../ink/ink159.xml"/><Relationship Id="rId77" Type="http://schemas.openxmlformats.org/officeDocument/2006/relationships/customXml" Target="../ink/ink180.xml"/><Relationship Id="rId100" Type="http://schemas.openxmlformats.org/officeDocument/2006/relationships/customXml" Target="../ink/ink203.xml"/><Relationship Id="rId105" Type="http://schemas.openxmlformats.org/officeDocument/2006/relationships/customXml" Target="../ink/ink208.xml"/><Relationship Id="rId8" Type="http://schemas.openxmlformats.org/officeDocument/2006/relationships/customXml" Target="../ink/ink111.xml"/><Relationship Id="rId51" Type="http://schemas.openxmlformats.org/officeDocument/2006/relationships/customXml" Target="../ink/ink154.xml"/><Relationship Id="rId72" Type="http://schemas.openxmlformats.org/officeDocument/2006/relationships/customXml" Target="../ink/ink175.xml"/><Relationship Id="rId93" Type="http://schemas.openxmlformats.org/officeDocument/2006/relationships/customXml" Target="../ink/ink196.xml"/><Relationship Id="rId98" Type="http://schemas.openxmlformats.org/officeDocument/2006/relationships/customXml" Target="../ink/ink201.xml"/><Relationship Id="rId3" Type="http://schemas.openxmlformats.org/officeDocument/2006/relationships/image" Target="../media/image3.png"/><Relationship Id="rId25" Type="http://schemas.openxmlformats.org/officeDocument/2006/relationships/customXml" Target="../ink/ink128.xml"/><Relationship Id="rId46" Type="http://schemas.openxmlformats.org/officeDocument/2006/relationships/customXml" Target="../ink/ink149.xml"/><Relationship Id="rId67" Type="http://schemas.openxmlformats.org/officeDocument/2006/relationships/customXml" Target="../ink/ink170.xml"/><Relationship Id="rId20" Type="http://schemas.openxmlformats.org/officeDocument/2006/relationships/customXml" Target="../ink/ink123.xml"/><Relationship Id="rId41" Type="http://schemas.openxmlformats.org/officeDocument/2006/relationships/customXml" Target="../ink/ink144.xml"/><Relationship Id="rId62" Type="http://schemas.openxmlformats.org/officeDocument/2006/relationships/customXml" Target="../ink/ink165.xml"/><Relationship Id="rId83" Type="http://schemas.openxmlformats.org/officeDocument/2006/relationships/customXml" Target="../ink/ink186.xml"/><Relationship Id="rId88" Type="http://schemas.openxmlformats.org/officeDocument/2006/relationships/customXml" Target="../ink/ink191.xml"/><Relationship Id="rId111" Type="http://schemas.openxmlformats.org/officeDocument/2006/relationships/customXml" Target="../ink/ink214.xml"/></Relationships>
</file>

<file path=ppt/slides/_rels/slide6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38.xml"/><Relationship Id="rId21" Type="http://schemas.openxmlformats.org/officeDocument/2006/relationships/customXml" Target="../ink/ink233.xml"/><Relationship Id="rId42" Type="http://schemas.openxmlformats.org/officeDocument/2006/relationships/customXml" Target="../ink/ink254.xml"/><Relationship Id="rId47" Type="http://schemas.openxmlformats.org/officeDocument/2006/relationships/customXml" Target="../ink/ink259.xml"/><Relationship Id="rId63" Type="http://schemas.openxmlformats.org/officeDocument/2006/relationships/customXml" Target="../ink/ink275.xml"/><Relationship Id="rId68" Type="http://schemas.openxmlformats.org/officeDocument/2006/relationships/customXml" Target="../ink/ink280.xml"/><Relationship Id="rId84" Type="http://schemas.openxmlformats.org/officeDocument/2006/relationships/customXml" Target="../ink/ink296.xml"/><Relationship Id="rId89" Type="http://schemas.openxmlformats.org/officeDocument/2006/relationships/customXml" Target="../ink/ink301.xml"/><Relationship Id="rId112" Type="http://schemas.openxmlformats.org/officeDocument/2006/relationships/customXml" Target="../ink/ink324.xml"/><Relationship Id="rId16" Type="http://schemas.openxmlformats.org/officeDocument/2006/relationships/customXml" Target="../ink/ink228.xml"/><Relationship Id="rId107" Type="http://schemas.openxmlformats.org/officeDocument/2006/relationships/customXml" Target="../ink/ink319.xml"/><Relationship Id="rId11" Type="http://schemas.openxmlformats.org/officeDocument/2006/relationships/customXml" Target="../ink/ink223.xml"/><Relationship Id="rId32" Type="http://schemas.openxmlformats.org/officeDocument/2006/relationships/customXml" Target="../ink/ink244.xml"/><Relationship Id="rId37" Type="http://schemas.openxmlformats.org/officeDocument/2006/relationships/customXml" Target="../ink/ink249.xml"/><Relationship Id="rId53" Type="http://schemas.openxmlformats.org/officeDocument/2006/relationships/customXml" Target="../ink/ink265.xml"/><Relationship Id="rId58" Type="http://schemas.openxmlformats.org/officeDocument/2006/relationships/customXml" Target="../ink/ink270.xml"/><Relationship Id="rId74" Type="http://schemas.openxmlformats.org/officeDocument/2006/relationships/customXml" Target="../ink/ink286.xml"/><Relationship Id="rId79" Type="http://schemas.openxmlformats.org/officeDocument/2006/relationships/customXml" Target="../ink/ink291.xml"/><Relationship Id="rId102" Type="http://schemas.openxmlformats.org/officeDocument/2006/relationships/customXml" Target="../ink/ink314.xml"/><Relationship Id="rId5" Type="http://schemas.openxmlformats.org/officeDocument/2006/relationships/image" Target="../media/image5.png"/><Relationship Id="rId90" Type="http://schemas.openxmlformats.org/officeDocument/2006/relationships/customXml" Target="../ink/ink302.xml"/><Relationship Id="rId95" Type="http://schemas.openxmlformats.org/officeDocument/2006/relationships/customXml" Target="../ink/ink307.xml"/><Relationship Id="rId22" Type="http://schemas.openxmlformats.org/officeDocument/2006/relationships/customXml" Target="../ink/ink234.xml"/><Relationship Id="rId27" Type="http://schemas.openxmlformats.org/officeDocument/2006/relationships/customXml" Target="../ink/ink239.xml"/><Relationship Id="rId43" Type="http://schemas.openxmlformats.org/officeDocument/2006/relationships/customXml" Target="../ink/ink255.xml"/><Relationship Id="rId48" Type="http://schemas.openxmlformats.org/officeDocument/2006/relationships/customXml" Target="../ink/ink260.xml"/><Relationship Id="rId64" Type="http://schemas.openxmlformats.org/officeDocument/2006/relationships/customXml" Target="../ink/ink276.xml"/><Relationship Id="rId69" Type="http://schemas.openxmlformats.org/officeDocument/2006/relationships/customXml" Target="../ink/ink281.xml"/><Relationship Id="rId113" Type="http://schemas.openxmlformats.org/officeDocument/2006/relationships/customXml" Target="../ink/ink325.xml"/><Relationship Id="rId80" Type="http://schemas.openxmlformats.org/officeDocument/2006/relationships/customXml" Target="../ink/ink292.xml"/><Relationship Id="rId85" Type="http://schemas.openxmlformats.org/officeDocument/2006/relationships/customXml" Target="../ink/ink297.xml"/><Relationship Id="rId12" Type="http://schemas.openxmlformats.org/officeDocument/2006/relationships/customXml" Target="../ink/ink224.xml"/><Relationship Id="rId17" Type="http://schemas.openxmlformats.org/officeDocument/2006/relationships/customXml" Target="../ink/ink229.xml"/><Relationship Id="rId33" Type="http://schemas.openxmlformats.org/officeDocument/2006/relationships/customXml" Target="../ink/ink245.xml"/><Relationship Id="rId38" Type="http://schemas.openxmlformats.org/officeDocument/2006/relationships/customXml" Target="../ink/ink250.xml"/><Relationship Id="rId59" Type="http://schemas.openxmlformats.org/officeDocument/2006/relationships/customXml" Target="../ink/ink271.xml"/><Relationship Id="rId103" Type="http://schemas.openxmlformats.org/officeDocument/2006/relationships/customXml" Target="../ink/ink315.xml"/><Relationship Id="rId108" Type="http://schemas.openxmlformats.org/officeDocument/2006/relationships/customXml" Target="../ink/ink320.xml"/><Relationship Id="rId54" Type="http://schemas.openxmlformats.org/officeDocument/2006/relationships/customXml" Target="../ink/ink266.xml"/><Relationship Id="rId70" Type="http://schemas.openxmlformats.org/officeDocument/2006/relationships/customXml" Target="../ink/ink282.xml"/><Relationship Id="rId75" Type="http://schemas.openxmlformats.org/officeDocument/2006/relationships/customXml" Target="../ink/ink287.xml"/><Relationship Id="rId91" Type="http://schemas.openxmlformats.org/officeDocument/2006/relationships/customXml" Target="../ink/ink303.xml"/><Relationship Id="rId96" Type="http://schemas.openxmlformats.org/officeDocument/2006/relationships/customXml" Target="../ink/ink30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9.xml"/><Relationship Id="rId15" Type="http://schemas.openxmlformats.org/officeDocument/2006/relationships/customXml" Target="../ink/ink227.xml"/><Relationship Id="rId23" Type="http://schemas.openxmlformats.org/officeDocument/2006/relationships/customXml" Target="../ink/ink235.xml"/><Relationship Id="rId28" Type="http://schemas.openxmlformats.org/officeDocument/2006/relationships/customXml" Target="../ink/ink240.xml"/><Relationship Id="rId36" Type="http://schemas.openxmlformats.org/officeDocument/2006/relationships/customXml" Target="../ink/ink248.xml"/><Relationship Id="rId49" Type="http://schemas.openxmlformats.org/officeDocument/2006/relationships/customXml" Target="../ink/ink261.xml"/><Relationship Id="rId57" Type="http://schemas.openxmlformats.org/officeDocument/2006/relationships/customXml" Target="../ink/ink269.xml"/><Relationship Id="rId106" Type="http://schemas.openxmlformats.org/officeDocument/2006/relationships/customXml" Target="../ink/ink318.xml"/><Relationship Id="rId114" Type="http://schemas.openxmlformats.org/officeDocument/2006/relationships/customXml" Target="../ink/ink326.xml"/><Relationship Id="rId10" Type="http://schemas.openxmlformats.org/officeDocument/2006/relationships/customXml" Target="../ink/ink222.xml"/><Relationship Id="rId31" Type="http://schemas.openxmlformats.org/officeDocument/2006/relationships/customXml" Target="../ink/ink243.xml"/><Relationship Id="rId44" Type="http://schemas.openxmlformats.org/officeDocument/2006/relationships/customXml" Target="../ink/ink256.xml"/><Relationship Id="rId52" Type="http://schemas.openxmlformats.org/officeDocument/2006/relationships/customXml" Target="../ink/ink264.xml"/><Relationship Id="rId60" Type="http://schemas.openxmlformats.org/officeDocument/2006/relationships/customXml" Target="../ink/ink272.xml"/><Relationship Id="rId65" Type="http://schemas.openxmlformats.org/officeDocument/2006/relationships/customXml" Target="../ink/ink277.xml"/><Relationship Id="rId73" Type="http://schemas.openxmlformats.org/officeDocument/2006/relationships/customXml" Target="../ink/ink285.xml"/><Relationship Id="rId78" Type="http://schemas.openxmlformats.org/officeDocument/2006/relationships/customXml" Target="../ink/ink290.xml"/><Relationship Id="rId81" Type="http://schemas.openxmlformats.org/officeDocument/2006/relationships/customXml" Target="../ink/ink293.xml"/><Relationship Id="rId86" Type="http://schemas.openxmlformats.org/officeDocument/2006/relationships/customXml" Target="../ink/ink298.xml"/><Relationship Id="rId94" Type="http://schemas.openxmlformats.org/officeDocument/2006/relationships/customXml" Target="../ink/ink306.xml"/><Relationship Id="rId99" Type="http://schemas.openxmlformats.org/officeDocument/2006/relationships/customXml" Target="../ink/ink311.xml"/><Relationship Id="rId101" Type="http://schemas.openxmlformats.org/officeDocument/2006/relationships/customXml" Target="../ink/ink313.xml"/><Relationship Id="rId4" Type="http://schemas.openxmlformats.org/officeDocument/2006/relationships/image" Target="../media/image4.png"/><Relationship Id="rId9" Type="http://schemas.openxmlformats.org/officeDocument/2006/relationships/customXml" Target="../ink/ink221.xml"/><Relationship Id="rId13" Type="http://schemas.openxmlformats.org/officeDocument/2006/relationships/customXml" Target="../ink/ink225.xml"/><Relationship Id="rId18" Type="http://schemas.openxmlformats.org/officeDocument/2006/relationships/customXml" Target="../ink/ink230.xml"/><Relationship Id="rId39" Type="http://schemas.openxmlformats.org/officeDocument/2006/relationships/customXml" Target="../ink/ink251.xml"/><Relationship Id="rId109" Type="http://schemas.openxmlformats.org/officeDocument/2006/relationships/customXml" Target="../ink/ink321.xml"/><Relationship Id="rId34" Type="http://schemas.openxmlformats.org/officeDocument/2006/relationships/customXml" Target="../ink/ink246.xml"/><Relationship Id="rId50" Type="http://schemas.openxmlformats.org/officeDocument/2006/relationships/customXml" Target="../ink/ink262.xml"/><Relationship Id="rId55" Type="http://schemas.openxmlformats.org/officeDocument/2006/relationships/customXml" Target="../ink/ink267.xml"/><Relationship Id="rId76" Type="http://schemas.openxmlformats.org/officeDocument/2006/relationships/customXml" Target="../ink/ink288.xml"/><Relationship Id="rId97" Type="http://schemas.openxmlformats.org/officeDocument/2006/relationships/customXml" Target="../ink/ink309.xml"/><Relationship Id="rId104" Type="http://schemas.openxmlformats.org/officeDocument/2006/relationships/customXml" Target="../ink/ink316.xml"/><Relationship Id="rId7" Type="http://schemas.openxmlformats.org/officeDocument/2006/relationships/image" Target="../media/image13.png"/><Relationship Id="rId71" Type="http://schemas.openxmlformats.org/officeDocument/2006/relationships/customXml" Target="../ink/ink283.xml"/><Relationship Id="rId92" Type="http://schemas.openxmlformats.org/officeDocument/2006/relationships/customXml" Target="../ink/ink304.xml"/><Relationship Id="rId2" Type="http://schemas.openxmlformats.org/officeDocument/2006/relationships/notesSlide" Target="../notesSlides/notesSlide65.xml"/><Relationship Id="rId29" Type="http://schemas.openxmlformats.org/officeDocument/2006/relationships/customXml" Target="../ink/ink241.xml"/><Relationship Id="rId24" Type="http://schemas.openxmlformats.org/officeDocument/2006/relationships/customXml" Target="../ink/ink236.xml"/><Relationship Id="rId40" Type="http://schemas.openxmlformats.org/officeDocument/2006/relationships/customXml" Target="../ink/ink252.xml"/><Relationship Id="rId45" Type="http://schemas.openxmlformats.org/officeDocument/2006/relationships/customXml" Target="../ink/ink257.xml"/><Relationship Id="rId66" Type="http://schemas.openxmlformats.org/officeDocument/2006/relationships/customXml" Target="../ink/ink278.xml"/><Relationship Id="rId87" Type="http://schemas.openxmlformats.org/officeDocument/2006/relationships/customXml" Target="../ink/ink299.xml"/><Relationship Id="rId110" Type="http://schemas.openxmlformats.org/officeDocument/2006/relationships/customXml" Target="../ink/ink322.xml"/><Relationship Id="rId115" Type="http://schemas.openxmlformats.org/officeDocument/2006/relationships/customXml" Target="../ink/ink327.xml"/><Relationship Id="rId61" Type="http://schemas.openxmlformats.org/officeDocument/2006/relationships/customXml" Target="../ink/ink273.xml"/><Relationship Id="rId82" Type="http://schemas.openxmlformats.org/officeDocument/2006/relationships/customXml" Target="../ink/ink294.xml"/><Relationship Id="rId19" Type="http://schemas.openxmlformats.org/officeDocument/2006/relationships/customXml" Target="../ink/ink231.xml"/><Relationship Id="rId14" Type="http://schemas.openxmlformats.org/officeDocument/2006/relationships/customXml" Target="../ink/ink226.xml"/><Relationship Id="rId30" Type="http://schemas.openxmlformats.org/officeDocument/2006/relationships/customXml" Target="../ink/ink242.xml"/><Relationship Id="rId35" Type="http://schemas.openxmlformats.org/officeDocument/2006/relationships/customXml" Target="../ink/ink247.xml"/><Relationship Id="rId56" Type="http://schemas.openxmlformats.org/officeDocument/2006/relationships/customXml" Target="../ink/ink268.xml"/><Relationship Id="rId77" Type="http://schemas.openxmlformats.org/officeDocument/2006/relationships/customXml" Target="../ink/ink289.xml"/><Relationship Id="rId100" Type="http://schemas.openxmlformats.org/officeDocument/2006/relationships/customXml" Target="../ink/ink312.xml"/><Relationship Id="rId105" Type="http://schemas.openxmlformats.org/officeDocument/2006/relationships/customXml" Target="../ink/ink317.xml"/><Relationship Id="rId8" Type="http://schemas.openxmlformats.org/officeDocument/2006/relationships/customXml" Target="../ink/ink220.xml"/><Relationship Id="rId51" Type="http://schemas.openxmlformats.org/officeDocument/2006/relationships/customXml" Target="../ink/ink263.xml"/><Relationship Id="rId72" Type="http://schemas.openxmlformats.org/officeDocument/2006/relationships/customXml" Target="../ink/ink284.xml"/><Relationship Id="rId93" Type="http://schemas.openxmlformats.org/officeDocument/2006/relationships/customXml" Target="../ink/ink305.xml"/><Relationship Id="rId98" Type="http://schemas.openxmlformats.org/officeDocument/2006/relationships/customXml" Target="../ink/ink310.xml"/><Relationship Id="rId3" Type="http://schemas.openxmlformats.org/officeDocument/2006/relationships/image" Target="../media/image3.png"/><Relationship Id="rId25" Type="http://schemas.openxmlformats.org/officeDocument/2006/relationships/customXml" Target="../ink/ink237.xml"/><Relationship Id="rId46" Type="http://schemas.openxmlformats.org/officeDocument/2006/relationships/customXml" Target="../ink/ink258.xml"/><Relationship Id="rId67" Type="http://schemas.openxmlformats.org/officeDocument/2006/relationships/customXml" Target="../ink/ink279.xml"/><Relationship Id="rId20" Type="http://schemas.openxmlformats.org/officeDocument/2006/relationships/customXml" Target="../ink/ink232.xml"/><Relationship Id="rId41" Type="http://schemas.openxmlformats.org/officeDocument/2006/relationships/customXml" Target="../ink/ink253.xml"/><Relationship Id="rId62" Type="http://schemas.openxmlformats.org/officeDocument/2006/relationships/customXml" Target="../ink/ink274.xml"/><Relationship Id="rId83" Type="http://schemas.openxmlformats.org/officeDocument/2006/relationships/customXml" Target="../ink/ink295.xml"/><Relationship Id="rId88" Type="http://schemas.openxmlformats.org/officeDocument/2006/relationships/customXml" Target="../ink/ink300.xml"/><Relationship Id="rId111" Type="http://schemas.openxmlformats.org/officeDocument/2006/relationships/customXml" Target="../ink/ink323.xml"/></Relationships>
</file>

<file path=ppt/slides/_rels/slide6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47.xml"/><Relationship Id="rId21" Type="http://schemas.openxmlformats.org/officeDocument/2006/relationships/customXml" Target="../ink/ink342.xml"/><Relationship Id="rId42" Type="http://schemas.openxmlformats.org/officeDocument/2006/relationships/customXml" Target="../ink/ink363.xml"/><Relationship Id="rId47" Type="http://schemas.openxmlformats.org/officeDocument/2006/relationships/customXml" Target="../ink/ink368.xml"/><Relationship Id="rId63" Type="http://schemas.openxmlformats.org/officeDocument/2006/relationships/customXml" Target="../ink/ink384.xml"/><Relationship Id="rId68" Type="http://schemas.openxmlformats.org/officeDocument/2006/relationships/customXml" Target="../ink/ink389.xml"/><Relationship Id="rId84" Type="http://schemas.openxmlformats.org/officeDocument/2006/relationships/customXml" Target="../ink/ink405.xml"/><Relationship Id="rId89" Type="http://schemas.openxmlformats.org/officeDocument/2006/relationships/customXml" Target="../ink/ink410.xml"/><Relationship Id="rId112" Type="http://schemas.openxmlformats.org/officeDocument/2006/relationships/customXml" Target="../ink/ink433.xml"/><Relationship Id="rId16" Type="http://schemas.openxmlformats.org/officeDocument/2006/relationships/customXml" Target="../ink/ink337.xml"/><Relationship Id="rId107" Type="http://schemas.openxmlformats.org/officeDocument/2006/relationships/customXml" Target="../ink/ink428.xml"/><Relationship Id="rId11" Type="http://schemas.openxmlformats.org/officeDocument/2006/relationships/customXml" Target="../ink/ink332.xml"/><Relationship Id="rId32" Type="http://schemas.openxmlformats.org/officeDocument/2006/relationships/customXml" Target="../ink/ink353.xml"/><Relationship Id="rId37" Type="http://schemas.openxmlformats.org/officeDocument/2006/relationships/customXml" Target="../ink/ink358.xml"/><Relationship Id="rId53" Type="http://schemas.openxmlformats.org/officeDocument/2006/relationships/customXml" Target="../ink/ink374.xml"/><Relationship Id="rId58" Type="http://schemas.openxmlformats.org/officeDocument/2006/relationships/customXml" Target="../ink/ink379.xml"/><Relationship Id="rId74" Type="http://schemas.openxmlformats.org/officeDocument/2006/relationships/customXml" Target="../ink/ink395.xml"/><Relationship Id="rId79" Type="http://schemas.openxmlformats.org/officeDocument/2006/relationships/customXml" Target="../ink/ink400.xml"/><Relationship Id="rId102" Type="http://schemas.openxmlformats.org/officeDocument/2006/relationships/customXml" Target="../ink/ink423.xml"/><Relationship Id="rId5" Type="http://schemas.openxmlformats.org/officeDocument/2006/relationships/image" Target="../media/image5.png"/><Relationship Id="rId90" Type="http://schemas.openxmlformats.org/officeDocument/2006/relationships/customXml" Target="../ink/ink411.xml"/><Relationship Id="rId95" Type="http://schemas.openxmlformats.org/officeDocument/2006/relationships/customXml" Target="../ink/ink416.xml"/><Relationship Id="rId22" Type="http://schemas.openxmlformats.org/officeDocument/2006/relationships/customXml" Target="../ink/ink343.xml"/><Relationship Id="rId27" Type="http://schemas.openxmlformats.org/officeDocument/2006/relationships/customXml" Target="../ink/ink348.xml"/><Relationship Id="rId43" Type="http://schemas.openxmlformats.org/officeDocument/2006/relationships/customXml" Target="../ink/ink364.xml"/><Relationship Id="rId48" Type="http://schemas.openxmlformats.org/officeDocument/2006/relationships/customXml" Target="../ink/ink369.xml"/><Relationship Id="rId64" Type="http://schemas.openxmlformats.org/officeDocument/2006/relationships/customXml" Target="../ink/ink385.xml"/><Relationship Id="rId69" Type="http://schemas.openxmlformats.org/officeDocument/2006/relationships/customXml" Target="../ink/ink390.xml"/><Relationship Id="rId113" Type="http://schemas.openxmlformats.org/officeDocument/2006/relationships/customXml" Target="../ink/ink434.xml"/><Relationship Id="rId80" Type="http://schemas.openxmlformats.org/officeDocument/2006/relationships/customXml" Target="../ink/ink401.xml"/><Relationship Id="rId85" Type="http://schemas.openxmlformats.org/officeDocument/2006/relationships/customXml" Target="../ink/ink406.xml"/><Relationship Id="rId12" Type="http://schemas.openxmlformats.org/officeDocument/2006/relationships/customXml" Target="../ink/ink333.xml"/><Relationship Id="rId17" Type="http://schemas.openxmlformats.org/officeDocument/2006/relationships/customXml" Target="../ink/ink338.xml"/><Relationship Id="rId33" Type="http://schemas.openxmlformats.org/officeDocument/2006/relationships/customXml" Target="../ink/ink354.xml"/><Relationship Id="rId38" Type="http://schemas.openxmlformats.org/officeDocument/2006/relationships/customXml" Target="../ink/ink359.xml"/><Relationship Id="rId59" Type="http://schemas.openxmlformats.org/officeDocument/2006/relationships/customXml" Target="../ink/ink380.xml"/><Relationship Id="rId103" Type="http://schemas.openxmlformats.org/officeDocument/2006/relationships/customXml" Target="../ink/ink424.xml"/><Relationship Id="rId108" Type="http://schemas.openxmlformats.org/officeDocument/2006/relationships/customXml" Target="../ink/ink429.xml"/><Relationship Id="rId54" Type="http://schemas.openxmlformats.org/officeDocument/2006/relationships/customXml" Target="../ink/ink375.xml"/><Relationship Id="rId70" Type="http://schemas.openxmlformats.org/officeDocument/2006/relationships/customXml" Target="../ink/ink391.xml"/><Relationship Id="rId75" Type="http://schemas.openxmlformats.org/officeDocument/2006/relationships/customXml" Target="../ink/ink396.xml"/><Relationship Id="rId91" Type="http://schemas.openxmlformats.org/officeDocument/2006/relationships/customXml" Target="../ink/ink412.xml"/><Relationship Id="rId96" Type="http://schemas.openxmlformats.org/officeDocument/2006/relationships/customXml" Target="../ink/ink41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28.xml"/><Relationship Id="rId15" Type="http://schemas.openxmlformats.org/officeDocument/2006/relationships/customXml" Target="../ink/ink336.xml"/><Relationship Id="rId23" Type="http://schemas.openxmlformats.org/officeDocument/2006/relationships/customXml" Target="../ink/ink344.xml"/><Relationship Id="rId28" Type="http://schemas.openxmlformats.org/officeDocument/2006/relationships/customXml" Target="../ink/ink349.xml"/><Relationship Id="rId36" Type="http://schemas.openxmlformats.org/officeDocument/2006/relationships/customXml" Target="../ink/ink357.xml"/><Relationship Id="rId49" Type="http://schemas.openxmlformats.org/officeDocument/2006/relationships/customXml" Target="../ink/ink370.xml"/><Relationship Id="rId57" Type="http://schemas.openxmlformats.org/officeDocument/2006/relationships/customXml" Target="../ink/ink378.xml"/><Relationship Id="rId106" Type="http://schemas.openxmlformats.org/officeDocument/2006/relationships/customXml" Target="../ink/ink427.xml"/><Relationship Id="rId114" Type="http://schemas.openxmlformats.org/officeDocument/2006/relationships/customXml" Target="../ink/ink435.xml"/><Relationship Id="rId10" Type="http://schemas.openxmlformats.org/officeDocument/2006/relationships/customXml" Target="../ink/ink331.xml"/><Relationship Id="rId31" Type="http://schemas.openxmlformats.org/officeDocument/2006/relationships/customXml" Target="../ink/ink352.xml"/><Relationship Id="rId44" Type="http://schemas.openxmlformats.org/officeDocument/2006/relationships/customXml" Target="../ink/ink365.xml"/><Relationship Id="rId52" Type="http://schemas.openxmlformats.org/officeDocument/2006/relationships/customXml" Target="../ink/ink373.xml"/><Relationship Id="rId60" Type="http://schemas.openxmlformats.org/officeDocument/2006/relationships/customXml" Target="../ink/ink381.xml"/><Relationship Id="rId65" Type="http://schemas.openxmlformats.org/officeDocument/2006/relationships/customXml" Target="../ink/ink386.xml"/><Relationship Id="rId73" Type="http://schemas.openxmlformats.org/officeDocument/2006/relationships/customXml" Target="../ink/ink394.xml"/><Relationship Id="rId78" Type="http://schemas.openxmlformats.org/officeDocument/2006/relationships/customXml" Target="../ink/ink399.xml"/><Relationship Id="rId81" Type="http://schemas.openxmlformats.org/officeDocument/2006/relationships/customXml" Target="../ink/ink402.xml"/><Relationship Id="rId86" Type="http://schemas.openxmlformats.org/officeDocument/2006/relationships/customXml" Target="../ink/ink407.xml"/><Relationship Id="rId94" Type="http://schemas.openxmlformats.org/officeDocument/2006/relationships/customXml" Target="../ink/ink415.xml"/><Relationship Id="rId99" Type="http://schemas.openxmlformats.org/officeDocument/2006/relationships/customXml" Target="../ink/ink420.xml"/><Relationship Id="rId101" Type="http://schemas.openxmlformats.org/officeDocument/2006/relationships/customXml" Target="../ink/ink422.xml"/><Relationship Id="rId4" Type="http://schemas.openxmlformats.org/officeDocument/2006/relationships/image" Target="../media/image4.png"/><Relationship Id="rId9" Type="http://schemas.openxmlformats.org/officeDocument/2006/relationships/customXml" Target="../ink/ink330.xml"/><Relationship Id="rId13" Type="http://schemas.openxmlformats.org/officeDocument/2006/relationships/customXml" Target="../ink/ink334.xml"/><Relationship Id="rId18" Type="http://schemas.openxmlformats.org/officeDocument/2006/relationships/customXml" Target="../ink/ink339.xml"/><Relationship Id="rId39" Type="http://schemas.openxmlformats.org/officeDocument/2006/relationships/customXml" Target="../ink/ink360.xml"/><Relationship Id="rId109" Type="http://schemas.openxmlformats.org/officeDocument/2006/relationships/customXml" Target="../ink/ink430.xml"/><Relationship Id="rId34" Type="http://schemas.openxmlformats.org/officeDocument/2006/relationships/customXml" Target="../ink/ink355.xml"/><Relationship Id="rId50" Type="http://schemas.openxmlformats.org/officeDocument/2006/relationships/customXml" Target="../ink/ink371.xml"/><Relationship Id="rId55" Type="http://schemas.openxmlformats.org/officeDocument/2006/relationships/customXml" Target="../ink/ink376.xml"/><Relationship Id="rId76" Type="http://schemas.openxmlformats.org/officeDocument/2006/relationships/customXml" Target="../ink/ink397.xml"/><Relationship Id="rId97" Type="http://schemas.openxmlformats.org/officeDocument/2006/relationships/customXml" Target="../ink/ink418.xml"/><Relationship Id="rId104" Type="http://schemas.openxmlformats.org/officeDocument/2006/relationships/customXml" Target="../ink/ink425.xml"/><Relationship Id="rId7" Type="http://schemas.openxmlformats.org/officeDocument/2006/relationships/image" Target="../media/image13.png"/><Relationship Id="rId71" Type="http://schemas.openxmlformats.org/officeDocument/2006/relationships/customXml" Target="../ink/ink392.xml"/><Relationship Id="rId92" Type="http://schemas.openxmlformats.org/officeDocument/2006/relationships/customXml" Target="../ink/ink413.xml"/><Relationship Id="rId2" Type="http://schemas.openxmlformats.org/officeDocument/2006/relationships/notesSlide" Target="../notesSlides/notesSlide66.xml"/><Relationship Id="rId29" Type="http://schemas.openxmlformats.org/officeDocument/2006/relationships/customXml" Target="../ink/ink350.xml"/><Relationship Id="rId24" Type="http://schemas.openxmlformats.org/officeDocument/2006/relationships/customXml" Target="../ink/ink345.xml"/><Relationship Id="rId40" Type="http://schemas.openxmlformats.org/officeDocument/2006/relationships/customXml" Target="../ink/ink361.xml"/><Relationship Id="rId45" Type="http://schemas.openxmlformats.org/officeDocument/2006/relationships/customXml" Target="../ink/ink366.xml"/><Relationship Id="rId66" Type="http://schemas.openxmlformats.org/officeDocument/2006/relationships/customXml" Target="../ink/ink387.xml"/><Relationship Id="rId87" Type="http://schemas.openxmlformats.org/officeDocument/2006/relationships/customXml" Target="../ink/ink408.xml"/><Relationship Id="rId110" Type="http://schemas.openxmlformats.org/officeDocument/2006/relationships/customXml" Target="../ink/ink431.xml"/><Relationship Id="rId115" Type="http://schemas.openxmlformats.org/officeDocument/2006/relationships/customXml" Target="../ink/ink436.xml"/><Relationship Id="rId61" Type="http://schemas.openxmlformats.org/officeDocument/2006/relationships/customXml" Target="../ink/ink382.xml"/><Relationship Id="rId82" Type="http://schemas.openxmlformats.org/officeDocument/2006/relationships/customXml" Target="../ink/ink403.xml"/><Relationship Id="rId19" Type="http://schemas.openxmlformats.org/officeDocument/2006/relationships/customXml" Target="../ink/ink340.xml"/><Relationship Id="rId14" Type="http://schemas.openxmlformats.org/officeDocument/2006/relationships/customXml" Target="../ink/ink335.xml"/><Relationship Id="rId30" Type="http://schemas.openxmlformats.org/officeDocument/2006/relationships/customXml" Target="../ink/ink351.xml"/><Relationship Id="rId35" Type="http://schemas.openxmlformats.org/officeDocument/2006/relationships/customXml" Target="../ink/ink356.xml"/><Relationship Id="rId56" Type="http://schemas.openxmlformats.org/officeDocument/2006/relationships/customXml" Target="../ink/ink377.xml"/><Relationship Id="rId77" Type="http://schemas.openxmlformats.org/officeDocument/2006/relationships/customXml" Target="../ink/ink398.xml"/><Relationship Id="rId100" Type="http://schemas.openxmlformats.org/officeDocument/2006/relationships/customXml" Target="../ink/ink421.xml"/><Relationship Id="rId105" Type="http://schemas.openxmlformats.org/officeDocument/2006/relationships/customXml" Target="../ink/ink426.xml"/><Relationship Id="rId8" Type="http://schemas.openxmlformats.org/officeDocument/2006/relationships/customXml" Target="../ink/ink329.xml"/><Relationship Id="rId51" Type="http://schemas.openxmlformats.org/officeDocument/2006/relationships/customXml" Target="../ink/ink372.xml"/><Relationship Id="rId72" Type="http://schemas.openxmlformats.org/officeDocument/2006/relationships/customXml" Target="../ink/ink393.xml"/><Relationship Id="rId93" Type="http://schemas.openxmlformats.org/officeDocument/2006/relationships/customXml" Target="../ink/ink414.xml"/><Relationship Id="rId98" Type="http://schemas.openxmlformats.org/officeDocument/2006/relationships/customXml" Target="../ink/ink419.xml"/><Relationship Id="rId3" Type="http://schemas.openxmlformats.org/officeDocument/2006/relationships/image" Target="../media/image3.png"/><Relationship Id="rId25" Type="http://schemas.openxmlformats.org/officeDocument/2006/relationships/customXml" Target="../ink/ink346.xml"/><Relationship Id="rId46" Type="http://schemas.openxmlformats.org/officeDocument/2006/relationships/customXml" Target="../ink/ink367.xml"/><Relationship Id="rId67" Type="http://schemas.openxmlformats.org/officeDocument/2006/relationships/customXml" Target="../ink/ink388.xml"/><Relationship Id="rId20" Type="http://schemas.openxmlformats.org/officeDocument/2006/relationships/customXml" Target="../ink/ink341.xml"/><Relationship Id="rId41" Type="http://schemas.openxmlformats.org/officeDocument/2006/relationships/customXml" Target="../ink/ink362.xml"/><Relationship Id="rId62" Type="http://schemas.openxmlformats.org/officeDocument/2006/relationships/customXml" Target="../ink/ink383.xml"/><Relationship Id="rId83" Type="http://schemas.openxmlformats.org/officeDocument/2006/relationships/customXml" Target="../ink/ink404.xml"/><Relationship Id="rId88" Type="http://schemas.openxmlformats.org/officeDocument/2006/relationships/customXml" Target="../ink/ink409.xml"/><Relationship Id="rId111" Type="http://schemas.openxmlformats.org/officeDocument/2006/relationships/customXml" Target="../ink/ink432.xml"/></Relationships>
</file>

<file path=ppt/slides/_rels/slide6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456.xml"/><Relationship Id="rId21" Type="http://schemas.openxmlformats.org/officeDocument/2006/relationships/customXml" Target="../ink/ink451.xml"/><Relationship Id="rId42" Type="http://schemas.openxmlformats.org/officeDocument/2006/relationships/customXml" Target="../ink/ink472.xml"/><Relationship Id="rId47" Type="http://schemas.openxmlformats.org/officeDocument/2006/relationships/customXml" Target="../ink/ink477.xml"/><Relationship Id="rId63" Type="http://schemas.openxmlformats.org/officeDocument/2006/relationships/customXml" Target="../ink/ink493.xml"/><Relationship Id="rId68" Type="http://schemas.openxmlformats.org/officeDocument/2006/relationships/customXml" Target="../ink/ink498.xml"/><Relationship Id="rId84" Type="http://schemas.openxmlformats.org/officeDocument/2006/relationships/customXml" Target="../ink/ink514.xml"/><Relationship Id="rId89" Type="http://schemas.openxmlformats.org/officeDocument/2006/relationships/customXml" Target="../ink/ink519.xml"/><Relationship Id="rId112" Type="http://schemas.openxmlformats.org/officeDocument/2006/relationships/customXml" Target="../ink/ink542.xml"/><Relationship Id="rId16" Type="http://schemas.openxmlformats.org/officeDocument/2006/relationships/customXml" Target="../ink/ink446.xml"/><Relationship Id="rId107" Type="http://schemas.openxmlformats.org/officeDocument/2006/relationships/customXml" Target="../ink/ink537.xml"/><Relationship Id="rId11" Type="http://schemas.openxmlformats.org/officeDocument/2006/relationships/customXml" Target="../ink/ink441.xml"/><Relationship Id="rId32" Type="http://schemas.openxmlformats.org/officeDocument/2006/relationships/customXml" Target="../ink/ink462.xml"/><Relationship Id="rId37" Type="http://schemas.openxmlformats.org/officeDocument/2006/relationships/customXml" Target="../ink/ink467.xml"/><Relationship Id="rId53" Type="http://schemas.openxmlformats.org/officeDocument/2006/relationships/customXml" Target="../ink/ink483.xml"/><Relationship Id="rId58" Type="http://schemas.openxmlformats.org/officeDocument/2006/relationships/customXml" Target="../ink/ink488.xml"/><Relationship Id="rId74" Type="http://schemas.openxmlformats.org/officeDocument/2006/relationships/customXml" Target="../ink/ink504.xml"/><Relationship Id="rId79" Type="http://schemas.openxmlformats.org/officeDocument/2006/relationships/customXml" Target="../ink/ink509.xml"/><Relationship Id="rId102" Type="http://schemas.openxmlformats.org/officeDocument/2006/relationships/customXml" Target="../ink/ink532.xml"/><Relationship Id="rId5" Type="http://schemas.openxmlformats.org/officeDocument/2006/relationships/image" Target="../media/image5.png"/><Relationship Id="rId90" Type="http://schemas.openxmlformats.org/officeDocument/2006/relationships/customXml" Target="../ink/ink520.xml"/><Relationship Id="rId95" Type="http://schemas.openxmlformats.org/officeDocument/2006/relationships/customXml" Target="../ink/ink525.xml"/><Relationship Id="rId22" Type="http://schemas.openxmlformats.org/officeDocument/2006/relationships/customXml" Target="../ink/ink452.xml"/><Relationship Id="rId27" Type="http://schemas.openxmlformats.org/officeDocument/2006/relationships/customXml" Target="../ink/ink457.xml"/><Relationship Id="rId43" Type="http://schemas.openxmlformats.org/officeDocument/2006/relationships/customXml" Target="../ink/ink473.xml"/><Relationship Id="rId48" Type="http://schemas.openxmlformats.org/officeDocument/2006/relationships/customXml" Target="../ink/ink478.xml"/><Relationship Id="rId64" Type="http://schemas.openxmlformats.org/officeDocument/2006/relationships/customXml" Target="../ink/ink494.xml"/><Relationship Id="rId69" Type="http://schemas.openxmlformats.org/officeDocument/2006/relationships/customXml" Target="../ink/ink499.xml"/><Relationship Id="rId113" Type="http://schemas.openxmlformats.org/officeDocument/2006/relationships/customXml" Target="../ink/ink543.xml"/><Relationship Id="rId80" Type="http://schemas.openxmlformats.org/officeDocument/2006/relationships/customXml" Target="../ink/ink510.xml"/><Relationship Id="rId85" Type="http://schemas.openxmlformats.org/officeDocument/2006/relationships/customXml" Target="../ink/ink515.xml"/><Relationship Id="rId12" Type="http://schemas.openxmlformats.org/officeDocument/2006/relationships/customXml" Target="../ink/ink442.xml"/><Relationship Id="rId17" Type="http://schemas.openxmlformats.org/officeDocument/2006/relationships/customXml" Target="../ink/ink447.xml"/><Relationship Id="rId33" Type="http://schemas.openxmlformats.org/officeDocument/2006/relationships/customXml" Target="../ink/ink463.xml"/><Relationship Id="rId38" Type="http://schemas.openxmlformats.org/officeDocument/2006/relationships/customXml" Target="../ink/ink468.xml"/><Relationship Id="rId59" Type="http://schemas.openxmlformats.org/officeDocument/2006/relationships/customXml" Target="../ink/ink489.xml"/><Relationship Id="rId103" Type="http://schemas.openxmlformats.org/officeDocument/2006/relationships/customXml" Target="../ink/ink533.xml"/><Relationship Id="rId108" Type="http://schemas.openxmlformats.org/officeDocument/2006/relationships/customXml" Target="../ink/ink538.xml"/><Relationship Id="rId54" Type="http://schemas.openxmlformats.org/officeDocument/2006/relationships/customXml" Target="../ink/ink484.xml"/><Relationship Id="rId70" Type="http://schemas.openxmlformats.org/officeDocument/2006/relationships/customXml" Target="../ink/ink500.xml"/><Relationship Id="rId75" Type="http://schemas.openxmlformats.org/officeDocument/2006/relationships/customXml" Target="../ink/ink505.xml"/><Relationship Id="rId91" Type="http://schemas.openxmlformats.org/officeDocument/2006/relationships/customXml" Target="../ink/ink521.xml"/><Relationship Id="rId96" Type="http://schemas.openxmlformats.org/officeDocument/2006/relationships/customXml" Target="../ink/ink52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37.xml"/><Relationship Id="rId15" Type="http://schemas.openxmlformats.org/officeDocument/2006/relationships/customXml" Target="../ink/ink445.xml"/><Relationship Id="rId23" Type="http://schemas.openxmlformats.org/officeDocument/2006/relationships/customXml" Target="../ink/ink453.xml"/><Relationship Id="rId28" Type="http://schemas.openxmlformats.org/officeDocument/2006/relationships/customXml" Target="../ink/ink458.xml"/><Relationship Id="rId36" Type="http://schemas.openxmlformats.org/officeDocument/2006/relationships/customXml" Target="../ink/ink466.xml"/><Relationship Id="rId49" Type="http://schemas.openxmlformats.org/officeDocument/2006/relationships/customXml" Target="../ink/ink479.xml"/><Relationship Id="rId57" Type="http://schemas.openxmlformats.org/officeDocument/2006/relationships/customXml" Target="../ink/ink487.xml"/><Relationship Id="rId106" Type="http://schemas.openxmlformats.org/officeDocument/2006/relationships/customXml" Target="../ink/ink536.xml"/><Relationship Id="rId114" Type="http://schemas.openxmlformats.org/officeDocument/2006/relationships/customXml" Target="../ink/ink544.xml"/><Relationship Id="rId10" Type="http://schemas.openxmlformats.org/officeDocument/2006/relationships/customXml" Target="../ink/ink440.xml"/><Relationship Id="rId31" Type="http://schemas.openxmlformats.org/officeDocument/2006/relationships/customXml" Target="../ink/ink461.xml"/><Relationship Id="rId44" Type="http://schemas.openxmlformats.org/officeDocument/2006/relationships/customXml" Target="../ink/ink474.xml"/><Relationship Id="rId52" Type="http://schemas.openxmlformats.org/officeDocument/2006/relationships/customXml" Target="../ink/ink482.xml"/><Relationship Id="rId60" Type="http://schemas.openxmlformats.org/officeDocument/2006/relationships/customXml" Target="../ink/ink490.xml"/><Relationship Id="rId65" Type="http://schemas.openxmlformats.org/officeDocument/2006/relationships/customXml" Target="../ink/ink495.xml"/><Relationship Id="rId73" Type="http://schemas.openxmlformats.org/officeDocument/2006/relationships/customXml" Target="../ink/ink503.xml"/><Relationship Id="rId78" Type="http://schemas.openxmlformats.org/officeDocument/2006/relationships/customXml" Target="../ink/ink508.xml"/><Relationship Id="rId81" Type="http://schemas.openxmlformats.org/officeDocument/2006/relationships/customXml" Target="../ink/ink511.xml"/><Relationship Id="rId86" Type="http://schemas.openxmlformats.org/officeDocument/2006/relationships/customXml" Target="../ink/ink516.xml"/><Relationship Id="rId94" Type="http://schemas.openxmlformats.org/officeDocument/2006/relationships/customXml" Target="../ink/ink524.xml"/><Relationship Id="rId99" Type="http://schemas.openxmlformats.org/officeDocument/2006/relationships/customXml" Target="../ink/ink529.xml"/><Relationship Id="rId101" Type="http://schemas.openxmlformats.org/officeDocument/2006/relationships/customXml" Target="../ink/ink531.xml"/><Relationship Id="rId4" Type="http://schemas.openxmlformats.org/officeDocument/2006/relationships/image" Target="../media/image4.png"/><Relationship Id="rId9" Type="http://schemas.openxmlformats.org/officeDocument/2006/relationships/customXml" Target="../ink/ink439.xml"/><Relationship Id="rId13" Type="http://schemas.openxmlformats.org/officeDocument/2006/relationships/customXml" Target="../ink/ink443.xml"/><Relationship Id="rId18" Type="http://schemas.openxmlformats.org/officeDocument/2006/relationships/customXml" Target="../ink/ink448.xml"/><Relationship Id="rId39" Type="http://schemas.openxmlformats.org/officeDocument/2006/relationships/customXml" Target="../ink/ink469.xml"/><Relationship Id="rId109" Type="http://schemas.openxmlformats.org/officeDocument/2006/relationships/customXml" Target="../ink/ink539.xml"/><Relationship Id="rId34" Type="http://schemas.openxmlformats.org/officeDocument/2006/relationships/customXml" Target="../ink/ink464.xml"/><Relationship Id="rId50" Type="http://schemas.openxmlformats.org/officeDocument/2006/relationships/customXml" Target="../ink/ink480.xml"/><Relationship Id="rId55" Type="http://schemas.openxmlformats.org/officeDocument/2006/relationships/customXml" Target="../ink/ink485.xml"/><Relationship Id="rId76" Type="http://schemas.openxmlformats.org/officeDocument/2006/relationships/customXml" Target="../ink/ink506.xml"/><Relationship Id="rId97" Type="http://schemas.openxmlformats.org/officeDocument/2006/relationships/customXml" Target="../ink/ink527.xml"/><Relationship Id="rId104" Type="http://schemas.openxmlformats.org/officeDocument/2006/relationships/customXml" Target="../ink/ink534.xml"/><Relationship Id="rId7" Type="http://schemas.openxmlformats.org/officeDocument/2006/relationships/image" Target="../media/image13.png"/><Relationship Id="rId71" Type="http://schemas.openxmlformats.org/officeDocument/2006/relationships/customXml" Target="../ink/ink501.xml"/><Relationship Id="rId92" Type="http://schemas.openxmlformats.org/officeDocument/2006/relationships/customXml" Target="../ink/ink522.xml"/><Relationship Id="rId2" Type="http://schemas.openxmlformats.org/officeDocument/2006/relationships/notesSlide" Target="../notesSlides/notesSlide67.xml"/><Relationship Id="rId29" Type="http://schemas.openxmlformats.org/officeDocument/2006/relationships/customXml" Target="../ink/ink459.xml"/><Relationship Id="rId24" Type="http://schemas.openxmlformats.org/officeDocument/2006/relationships/customXml" Target="../ink/ink454.xml"/><Relationship Id="rId40" Type="http://schemas.openxmlformats.org/officeDocument/2006/relationships/customXml" Target="../ink/ink470.xml"/><Relationship Id="rId45" Type="http://schemas.openxmlformats.org/officeDocument/2006/relationships/customXml" Target="../ink/ink475.xml"/><Relationship Id="rId66" Type="http://schemas.openxmlformats.org/officeDocument/2006/relationships/customXml" Target="../ink/ink496.xml"/><Relationship Id="rId87" Type="http://schemas.openxmlformats.org/officeDocument/2006/relationships/customXml" Target="../ink/ink517.xml"/><Relationship Id="rId110" Type="http://schemas.openxmlformats.org/officeDocument/2006/relationships/customXml" Target="../ink/ink540.xml"/><Relationship Id="rId115" Type="http://schemas.openxmlformats.org/officeDocument/2006/relationships/customXml" Target="../ink/ink545.xml"/><Relationship Id="rId61" Type="http://schemas.openxmlformats.org/officeDocument/2006/relationships/customXml" Target="../ink/ink491.xml"/><Relationship Id="rId82" Type="http://schemas.openxmlformats.org/officeDocument/2006/relationships/customXml" Target="../ink/ink512.xml"/><Relationship Id="rId19" Type="http://schemas.openxmlformats.org/officeDocument/2006/relationships/customXml" Target="../ink/ink449.xml"/><Relationship Id="rId14" Type="http://schemas.openxmlformats.org/officeDocument/2006/relationships/customXml" Target="../ink/ink444.xml"/><Relationship Id="rId30" Type="http://schemas.openxmlformats.org/officeDocument/2006/relationships/customXml" Target="../ink/ink460.xml"/><Relationship Id="rId35" Type="http://schemas.openxmlformats.org/officeDocument/2006/relationships/customXml" Target="../ink/ink465.xml"/><Relationship Id="rId56" Type="http://schemas.openxmlformats.org/officeDocument/2006/relationships/customXml" Target="../ink/ink486.xml"/><Relationship Id="rId77" Type="http://schemas.openxmlformats.org/officeDocument/2006/relationships/customXml" Target="../ink/ink507.xml"/><Relationship Id="rId100" Type="http://schemas.openxmlformats.org/officeDocument/2006/relationships/customXml" Target="../ink/ink530.xml"/><Relationship Id="rId105" Type="http://schemas.openxmlformats.org/officeDocument/2006/relationships/customXml" Target="../ink/ink535.xml"/><Relationship Id="rId8" Type="http://schemas.openxmlformats.org/officeDocument/2006/relationships/customXml" Target="../ink/ink438.xml"/><Relationship Id="rId51" Type="http://schemas.openxmlformats.org/officeDocument/2006/relationships/customXml" Target="../ink/ink481.xml"/><Relationship Id="rId72" Type="http://schemas.openxmlformats.org/officeDocument/2006/relationships/customXml" Target="../ink/ink502.xml"/><Relationship Id="rId93" Type="http://schemas.openxmlformats.org/officeDocument/2006/relationships/customXml" Target="../ink/ink523.xml"/><Relationship Id="rId98" Type="http://schemas.openxmlformats.org/officeDocument/2006/relationships/customXml" Target="../ink/ink528.xml"/><Relationship Id="rId3" Type="http://schemas.openxmlformats.org/officeDocument/2006/relationships/image" Target="../media/image3.png"/><Relationship Id="rId25" Type="http://schemas.openxmlformats.org/officeDocument/2006/relationships/customXml" Target="../ink/ink455.xml"/><Relationship Id="rId46" Type="http://schemas.openxmlformats.org/officeDocument/2006/relationships/customXml" Target="../ink/ink476.xml"/><Relationship Id="rId67" Type="http://schemas.openxmlformats.org/officeDocument/2006/relationships/customXml" Target="../ink/ink497.xml"/><Relationship Id="rId20" Type="http://schemas.openxmlformats.org/officeDocument/2006/relationships/customXml" Target="../ink/ink450.xml"/><Relationship Id="rId41" Type="http://schemas.openxmlformats.org/officeDocument/2006/relationships/customXml" Target="../ink/ink471.xml"/><Relationship Id="rId62" Type="http://schemas.openxmlformats.org/officeDocument/2006/relationships/customXml" Target="../ink/ink492.xml"/><Relationship Id="rId83" Type="http://schemas.openxmlformats.org/officeDocument/2006/relationships/customXml" Target="../ink/ink513.xml"/><Relationship Id="rId88" Type="http://schemas.openxmlformats.org/officeDocument/2006/relationships/customXml" Target="../ink/ink518.xml"/><Relationship Id="rId111" Type="http://schemas.openxmlformats.org/officeDocument/2006/relationships/customXml" Target="../ink/ink541.xml"/></Relationships>
</file>

<file path=ppt/slides/_rels/slide6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565.xml"/><Relationship Id="rId21" Type="http://schemas.openxmlformats.org/officeDocument/2006/relationships/customXml" Target="../ink/ink560.xml"/><Relationship Id="rId42" Type="http://schemas.openxmlformats.org/officeDocument/2006/relationships/customXml" Target="../ink/ink581.xml"/><Relationship Id="rId47" Type="http://schemas.openxmlformats.org/officeDocument/2006/relationships/customXml" Target="../ink/ink586.xml"/><Relationship Id="rId63" Type="http://schemas.openxmlformats.org/officeDocument/2006/relationships/customXml" Target="../ink/ink602.xml"/><Relationship Id="rId68" Type="http://schemas.openxmlformats.org/officeDocument/2006/relationships/customXml" Target="../ink/ink607.xml"/><Relationship Id="rId84" Type="http://schemas.openxmlformats.org/officeDocument/2006/relationships/customXml" Target="../ink/ink623.xml"/><Relationship Id="rId89" Type="http://schemas.openxmlformats.org/officeDocument/2006/relationships/customXml" Target="../ink/ink628.xml"/><Relationship Id="rId112" Type="http://schemas.openxmlformats.org/officeDocument/2006/relationships/customXml" Target="../ink/ink651.xml"/><Relationship Id="rId16" Type="http://schemas.openxmlformats.org/officeDocument/2006/relationships/customXml" Target="../ink/ink555.xml"/><Relationship Id="rId107" Type="http://schemas.openxmlformats.org/officeDocument/2006/relationships/customXml" Target="../ink/ink646.xml"/><Relationship Id="rId11" Type="http://schemas.openxmlformats.org/officeDocument/2006/relationships/customXml" Target="../ink/ink550.xml"/><Relationship Id="rId32" Type="http://schemas.openxmlformats.org/officeDocument/2006/relationships/customXml" Target="../ink/ink571.xml"/><Relationship Id="rId37" Type="http://schemas.openxmlformats.org/officeDocument/2006/relationships/customXml" Target="../ink/ink576.xml"/><Relationship Id="rId53" Type="http://schemas.openxmlformats.org/officeDocument/2006/relationships/customXml" Target="../ink/ink592.xml"/><Relationship Id="rId58" Type="http://schemas.openxmlformats.org/officeDocument/2006/relationships/customXml" Target="../ink/ink597.xml"/><Relationship Id="rId74" Type="http://schemas.openxmlformats.org/officeDocument/2006/relationships/customXml" Target="../ink/ink613.xml"/><Relationship Id="rId79" Type="http://schemas.openxmlformats.org/officeDocument/2006/relationships/customXml" Target="../ink/ink618.xml"/><Relationship Id="rId102" Type="http://schemas.openxmlformats.org/officeDocument/2006/relationships/customXml" Target="../ink/ink641.xml"/><Relationship Id="rId5" Type="http://schemas.openxmlformats.org/officeDocument/2006/relationships/image" Target="../media/image5.png"/><Relationship Id="rId90" Type="http://schemas.openxmlformats.org/officeDocument/2006/relationships/customXml" Target="../ink/ink629.xml"/><Relationship Id="rId95" Type="http://schemas.openxmlformats.org/officeDocument/2006/relationships/customXml" Target="../ink/ink634.xml"/><Relationship Id="rId22" Type="http://schemas.openxmlformats.org/officeDocument/2006/relationships/customXml" Target="../ink/ink561.xml"/><Relationship Id="rId27" Type="http://schemas.openxmlformats.org/officeDocument/2006/relationships/customXml" Target="../ink/ink566.xml"/><Relationship Id="rId43" Type="http://schemas.openxmlformats.org/officeDocument/2006/relationships/customXml" Target="../ink/ink582.xml"/><Relationship Id="rId48" Type="http://schemas.openxmlformats.org/officeDocument/2006/relationships/customXml" Target="../ink/ink587.xml"/><Relationship Id="rId64" Type="http://schemas.openxmlformats.org/officeDocument/2006/relationships/customXml" Target="../ink/ink603.xml"/><Relationship Id="rId69" Type="http://schemas.openxmlformats.org/officeDocument/2006/relationships/customXml" Target="../ink/ink608.xml"/><Relationship Id="rId113" Type="http://schemas.openxmlformats.org/officeDocument/2006/relationships/customXml" Target="../ink/ink652.xml"/><Relationship Id="rId80" Type="http://schemas.openxmlformats.org/officeDocument/2006/relationships/customXml" Target="../ink/ink619.xml"/><Relationship Id="rId85" Type="http://schemas.openxmlformats.org/officeDocument/2006/relationships/customXml" Target="../ink/ink624.xml"/><Relationship Id="rId12" Type="http://schemas.openxmlformats.org/officeDocument/2006/relationships/customXml" Target="../ink/ink551.xml"/><Relationship Id="rId17" Type="http://schemas.openxmlformats.org/officeDocument/2006/relationships/customXml" Target="../ink/ink556.xml"/><Relationship Id="rId33" Type="http://schemas.openxmlformats.org/officeDocument/2006/relationships/customXml" Target="../ink/ink572.xml"/><Relationship Id="rId38" Type="http://schemas.openxmlformats.org/officeDocument/2006/relationships/customXml" Target="../ink/ink577.xml"/><Relationship Id="rId59" Type="http://schemas.openxmlformats.org/officeDocument/2006/relationships/customXml" Target="../ink/ink598.xml"/><Relationship Id="rId103" Type="http://schemas.openxmlformats.org/officeDocument/2006/relationships/customXml" Target="../ink/ink642.xml"/><Relationship Id="rId108" Type="http://schemas.openxmlformats.org/officeDocument/2006/relationships/customXml" Target="../ink/ink647.xml"/><Relationship Id="rId54" Type="http://schemas.openxmlformats.org/officeDocument/2006/relationships/customXml" Target="../ink/ink593.xml"/><Relationship Id="rId70" Type="http://schemas.openxmlformats.org/officeDocument/2006/relationships/customXml" Target="../ink/ink609.xml"/><Relationship Id="rId75" Type="http://schemas.openxmlformats.org/officeDocument/2006/relationships/customXml" Target="../ink/ink614.xml"/><Relationship Id="rId91" Type="http://schemas.openxmlformats.org/officeDocument/2006/relationships/customXml" Target="../ink/ink630.xml"/><Relationship Id="rId96" Type="http://schemas.openxmlformats.org/officeDocument/2006/relationships/customXml" Target="../ink/ink63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46.xml"/><Relationship Id="rId15" Type="http://schemas.openxmlformats.org/officeDocument/2006/relationships/customXml" Target="../ink/ink554.xml"/><Relationship Id="rId23" Type="http://schemas.openxmlformats.org/officeDocument/2006/relationships/customXml" Target="../ink/ink562.xml"/><Relationship Id="rId28" Type="http://schemas.openxmlformats.org/officeDocument/2006/relationships/customXml" Target="../ink/ink567.xml"/><Relationship Id="rId36" Type="http://schemas.openxmlformats.org/officeDocument/2006/relationships/customXml" Target="../ink/ink575.xml"/><Relationship Id="rId49" Type="http://schemas.openxmlformats.org/officeDocument/2006/relationships/customXml" Target="../ink/ink588.xml"/><Relationship Id="rId57" Type="http://schemas.openxmlformats.org/officeDocument/2006/relationships/customXml" Target="../ink/ink596.xml"/><Relationship Id="rId106" Type="http://schemas.openxmlformats.org/officeDocument/2006/relationships/customXml" Target="../ink/ink645.xml"/><Relationship Id="rId114" Type="http://schemas.openxmlformats.org/officeDocument/2006/relationships/customXml" Target="../ink/ink653.xml"/><Relationship Id="rId10" Type="http://schemas.openxmlformats.org/officeDocument/2006/relationships/customXml" Target="../ink/ink549.xml"/><Relationship Id="rId31" Type="http://schemas.openxmlformats.org/officeDocument/2006/relationships/customXml" Target="../ink/ink570.xml"/><Relationship Id="rId44" Type="http://schemas.openxmlformats.org/officeDocument/2006/relationships/customXml" Target="../ink/ink583.xml"/><Relationship Id="rId52" Type="http://schemas.openxmlformats.org/officeDocument/2006/relationships/customXml" Target="../ink/ink591.xml"/><Relationship Id="rId60" Type="http://schemas.openxmlformats.org/officeDocument/2006/relationships/customXml" Target="../ink/ink599.xml"/><Relationship Id="rId65" Type="http://schemas.openxmlformats.org/officeDocument/2006/relationships/customXml" Target="../ink/ink604.xml"/><Relationship Id="rId73" Type="http://schemas.openxmlformats.org/officeDocument/2006/relationships/customXml" Target="../ink/ink612.xml"/><Relationship Id="rId78" Type="http://schemas.openxmlformats.org/officeDocument/2006/relationships/customXml" Target="../ink/ink617.xml"/><Relationship Id="rId81" Type="http://schemas.openxmlformats.org/officeDocument/2006/relationships/customXml" Target="../ink/ink620.xml"/><Relationship Id="rId86" Type="http://schemas.openxmlformats.org/officeDocument/2006/relationships/customXml" Target="../ink/ink625.xml"/><Relationship Id="rId94" Type="http://schemas.openxmlformats.org/officeDocument/2006/relationships/customXml" Target="../ink/ink633.xml"/><Relationship Id="rId99" Type="http://schemas.openxmlformats.org/officeDocument/2006/relationships/customXml" Target="../ink/ink638.xml"/><Relationship Id="rId101" Type="http://schemas.openxmlformats.org/officeDocument/2006/relationships/customXml" Target="../ink/ink640.xml"/><Relationship Id="rId4" Type="http://schemas.openxmlformats.org/officeDocument/2006/relationships/image" Target="../media/image4.png"/><Relationship Id="rId9" Type="http://schemas.openxmlformats.org/officeDocument/2006/relationships/customXml" Target="../ink/ink548.xml"/><Relationship Id="rId13" Type="http://schemas.openxmlformats.org/officeDocument/2006/relationships/customXml" Target="../ink/ink552.xml"/><Relationship Id="rId18" Type="http://schemas.openxmlformats.org/officeDocument/2006/relationships/customXml" Target="../ink/ink557.xml"/><Relationship Id="rId39" Type="http://schemas.openxmlformats.org/officeDocument/2006/relationships/customXml" Target="../ink/ink578.xml"/><Relationship Id="rId109" Type="http://schemas.openxmlformats.org/officeDocument/2006/relationships/customXml" Target="../ink/ink648.xml"/><Relationship Id="rId34" Type="http://schemas.openxmlformats.org/officeDocument/2006/relationships/customXml" Target="../ink/ink573.xml"/><Relationship Id="rId50" Type="http://schemas.openxmlformats.org/officeDocument/2006/relationships/customXml" Target="../ink/ink589.xml"/><Relationship Id="rId55" Type="http://schemas.openxmlformats.org/officeDocument/2006/relationships/customXml" Target="../ink/ink594.xml"/><Relationship Id="rId76" Type="http://schemas.openxmlformats.org/officeDocument/2006/relationships/customXml" Target="../ink/ink615.xml"/><Relationship Id="rId97" Type="http://schemas.openxmlformats.org/officeDocument/2006/relationships/customXml" Target="../ink/ink636.xml"/><Relationship Id="rId104" Type="http://schemas.openxmlformats.org/officeDocument/2006/relationships/customXml" Target="../ink/ink643.xml"/><Relationship Id="rId7" Type="http://schemas.openxmlformats.org/officeDocument/2006/relationships/image" Target="../media/image13.png"/><Relationship Id="rId71" Type="http://schemas.openxmlformats.org/officeDocument/2006/relationships/customXml" Target="../ink/ink610.xml"/><Relationship Id="rId92" Type="http://schemas.openxmlformats.org/officeDocument/2006/relationships/customXml" Target="../ink/ink631.xml"/><Relationship Id="rId2" Type="http://schemas.openxmlformats.org/officeDocument/2006/relationships/notesSlide" Target="../notesSlides/notesSlide68.xml"/><Relationship Id="rId29" Type="http://schemas.openxmlformats.org/officeDocument/2006/relationships/customXml" Target="../ink/ink568.xml"/><Relationship Id="rId24" Type="http://schemas.openxmlformats.org/officeDocument/2006/relationships/customXml" Target="../ink/ink563.xml"/><Relationship Id="rId40" Type="http://schemas.openxmlformats.org/officeDocument/2006/relationships/customXml" Target="../ink/ink579.xml"/><Relationship Id="rId45" Type="http://schemas.openxmlformats.org/officeDocument/2006/relationships/customXml" Target="../ink/ink584.xml"/><Relationship Id="rId66" Type="http://schemas.openxmlformats.org/officeDocument/2006/relationships/customXml" Target="../ink/ink605.xml"/><Relationship Id="rId87" Type="http://schemas.openxmlformats.org/officeDocument/2006/relationships/customXml" Target="../ink/ink626.xml"/><Relationship Id="rId110" Type="http://schemas.openxmlformats.org/officeDocument/2006/relationships/customXml" Target="../ink/ink649.xml"/><Relationship Id="rId115" Type="http://schemas.openxmlformats.org/officeDocument/2006/relationships/customXml" Target="../ink/ink654.xml"/><Relationship Id="rId61" Type="http://schemas.openxmlformats.org/officeDocument/2006/relationships/customXml" Target="../ink/ink600.xml"/><Relationship Id="rId82" Type="http://schemas.openxmlformats.org/officeDocument/2006/relationships/customXml" Target="../ink/ink621.xml"/><Relationship Id="rId19" Type="http://schemas.openxmlformats.org/officeDocument/2006/relationships/customXml" Target="../ink/ink558.xml"/><Relationship Id="rId14" Type="http://schemas.openxmlformats.org/officeDocument/2006/relationships/customXml" Target="../ink/ink553.xml"/><Relationship Id="rId30" Type="http://schemas.openxmlformats.org/officeDocument/2006/relationships/customXml" Target="../ink/ink569.xml"/><Relationship Id="rId35" Type="http://schemas.openxmlformats.org/officeDocument/2006/relationships/customXml" Target="../ink/ink574.xml"/><Relationship Id="rId56" Type="http://schemas.openxmlformats.org/officeDocument/2006/relationships/customXml" Target="../ink/ink595.xml"/><Relationship Id="rId77" Type="http://schemas.openxmlformats.org/officeDocument/2006/relationships/customXml" Target="../ink/ink616.xml"/><Relationship Id="rId100" Type="http://schemas.openxmlformats.org/officeDocument/2006/relationships/customXml" Target="../ink/ink639.xml"/><Relationship Id="rId105" Type="http://schemas.openxmlformats.org/officeDocument/2006/relationships/customXml" Target="../ink/ink644.xml"/><Relationship Id="rId8" Type="http://schemas.openxmlformats.org/officeDocument/2006/relationships/customXml" Target="../ink/ink547.xml"/><Relationship Id="rId51" Type="http://schemas.openxmlformats.org/officeDocument/2006/relationships/customXml" Target="../ink/ink590.xml"/><Relationship Id="rId72" Type="http://schemas.openxmlformats.org/officeDocument/2006/relationships/customXml" Target="../ink/ink611.xml"/><Relationship Id="rId93" Type="http://schemas.openxmlformats.org/officeDocument/2006/relationships/customXml" Target="../ink/ink632.xml"/><Relationship Id="rId98" Type="http://schemas.openxmlformats.org/officeDocument/2006/relationships/customXml" Target="../ink/ink637.xml"/><Relationship Id="rId3" Type="http://schemas.openxmlformats.org/officeDocument/2006/relationships/image" Target="../media/image3.png"/><Relationship Id="rId25" Type="http://schemas.openxmlformats.org/officeDocument/2006/relationships/customXml" Target="../ink/ink564.xml"/><Relationship Id="rId46" Type="http://schemas.openxmlformats.org/officeDocument/2006/relationships/customXml" Target="../ink/ink585.xml"/><Relationship Id="rId67" Type="http://schemas.openxmlformats.org/officeDocument/2006/relationships/customXml" Target="../ink/ink606.xml"/><Relationship Id="rId20" Type="http://schemas.openxmlformats.org/officeDocument/2006/relationships/customXml" Target="../ink/ink559.xml"/><Relationship Id="rId41" Type="http://schemas.openxmlformats.org/officeDocument/2006/relationships/customXml" Target="../ink/ink580.xml"/><Relationship Id="rId62" Type="http://schemas.openxmlformats.org/officeDocument/2006/relationships/customXml" Target="../ink/ink601.xml"/><Relationship Id="rId83" Type="http://schemas.openxmlformats.org/officeDocument/2006/relationships/customXml" Target="../ink/ink622.xml"/><Relationship Id="rId88" Type="http://schemas.openxmlformats.org/officeDocument/2006/relationships/customXml" Target="../ink/ink627.xml"/><Relationship Id="rId111" Type="http://schemas.openxmlformats.org/officeDocument/2006/relationships/customXml" Target="../ink/ink650.xml"/></Relationships>
</file>

<file path=ppt/slides/_rels/slide6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674.xml"/><Relationship Id="rId21" Type="http://schemas.openxmlformats.org/officeDocument/2006/relationships/customXml" Target="../ink/ink669.xml"/><Relationship Id="rId42" Type="http://schemas.openxmlformats.org/officeDocument/2006/relationships/customXml" Target="../ink/ink690.xml"/><Relationship Id="rId47" Type="http://schemas.openxmlformats.org/officeDocument/2006/relationships/customXml" Target="../ink/ink695.xml"/><Relationship Id="rId63" Type="http://schemas.openxmlformats.org/officeDocument/2006/relationships/customXml" Target="../ink/ink711.xml"/><Relationship Id="rId68" Type="http://schemas.openxmlformats.org/officeDocument/2006/relationships/customXml" Target="../ink/ink716.xml"/><Relationship Id="rId84" Type="http://schemas.openxmlformats.org/officeDocument/2006/relationships/customXml" Target="../ink/ink732.xml"/><Relationship Id="rId89" Type="http://schemas.openxmlformats.org/officeDocument/2006/relationships/customXml" Target="../ink/ink737.xml"/><Relationship Id="rId112" Type="http://schemas.openxmlformats.org/officeDocument/2006/relationships/customXml" Target="../ink/ink760.xml"/><Relationship Id="rId16" Type="http://schemas.openxmlformats.org/officeDocument/2006/relationships/customXml" Target="../ink/ink664.xml"/><Relationship Id="rId107" Type="http://schemas.openxmlformats.org/officeDocument/2006/relationships/customXml" Target="../ink/ink755.xml"/><Relationship Id="rId11" Type="http://schemas.openxmlformats.org/officeDocument/2006/relationships/customXml" Target="../ink/ink659.xml"/><Relationship Id="rId32" Type="http://schemas.openxmlformats.org/officeDocument/2006/relationships/customXml" Target="../ink/ink680.xml"/><Relationship Id="rId37" Type="http://schemas.openxmlformats.org/officeDocument/2006/relationships/customXml" Target="../ink/ink685.xml"/><Relationship Id="rId53" Type="http://schemas.openxmlformats.org/officeDocument/2006/relationships/customXml" Target="../ink/ink701.xml"/><Relationship Id="rId58" Type="http://schemas.openxmlformats.org/officeDocument/2006/relationships/customXml" Target="../ink/ink706.xml"/><Relationship Id="rId74" Type="http://schemas.openxmlformats.org/officeDocument/2006/relationships/customXml" Target="../ink/ink722.xml"/><Relationship Id="rId79" Type="http://schemas.openxmlformats.org/officeDocument/2006/relationships/customXml" Target="../ink/ink727.xml"/><Relationship Id="rId102" Type="http://schemas.openxmlformats.org/officeDocument/2006/relationships/customXml" Target="../ink/ink750.xml"/><Relationship Id="rId5" Type="http://schemas.openxmlformats.org/officeDocument/2006/relationships/image" Target="../media/image5.png"/><Relationship Id="rId90" Type="http://schemas.openxmlformats.org/officeDocument/2006/relationships/customXml" Target="../ink/ink738.xml"/><Relationship Id="rId95" Type="http://schemas.openxmlformats.org/officeDocument/2006/relationships/customXml" Target="../ink/ink743.xml"/><Relationship Id="rId22" Type="http://schemas.openxmlformats.org/officeDocument/2006/relationships/customXml" Target="../ink/ink670.xml"/><Relationship Id="rId27" Type="http://schemas.openxmlformats.org/officeDocument/2006/relationships/customXml" Target="../ink/ink675.xml"/><Relationship Id="rId43" Type="http://schemas.openxmlformats.org/officeDocument/2006/relationships/customXml" Target="../ink/ink691.xml"/><Relationship Id="rId48" Type="http://schemas.openxmlformats.org/officeDocument/2006/relationships/customXml" Target="../ink/ink696.xml"/><Relationship Id="rId64" Type="http://schemas.openxmlformats.org/officeDocument/2006/relationships/customXml" Target="../ink/ink712.xml"/><Relationship Id="rId69" Type="http://schemas.openxmlformats.org/officeDocument/2006/relationships/customXml" Target="../ink/ink717.xml"/><Relationship Id="rId113" Type="http://schemas.openxmlformats.org/officeDocument/2006/relationships/customXml" Target="../ink/ink761.xml"/><Relationship Id="rId80" Type="http://schemas.openxmlformats.org/officeDocument/2006/relationships/customXml" Target="../ink/ink728.xml"/><Relationship Id="rId85" Type="http://schemas.openxmlformats.org/officeDocument/2006/relationships/customXml" Target="../ink/ink733.xml"/><Relationship Id="rId12" Type="http://schemas.openxmlformats.org/officeDocument/2006/relationships/customXml" Target="../ink/ink660.xml"/><Relationship Id="rId17" Type="http://schemas.openxmlformats.org/officeDocument/2006/relationships/customXml" Target="../ink/ink665.xml"/><Relationship Id="rId33" Type="http://schemas.openxmlformats.org/officeDocument/2006/relationships/customXml" Target="../ink/ink681.xml"/><Relationship Id="rId38" Type="http://schemas.openxmlformats.org/officeDocument/2006/relationships/customXml" Target="../ink/ink686.xml"/><Relationship Id="rId59" Type="http://schemas.openxmlformats.org/officeDocument/2006/relationships/customXml" Target="../ink/ink707.xml"/><Relationship Id="rId103" Type="http://schemas.openxmlformats.org/officeDocument/2006/relationships/customXml" Target="../ink/ink751.xml"/><Relationship Id="rId108" Type="http://schemas.openxmlformats.org/officeDocument/2006/relationships/customXml" Target="../ink/ink756.xml"/><Relationship Id="rId54" Type="http://schemas.openxmlformats.org/officeDocument/2006/relationships/customXml" Target="../ink/ink702.xml"/><Relationship Id="rId70" Type="http://schemas.openxmlformats.org/officeDocument/2006/relationships/customXml" Target="../ink/ink718.xml"/><Relationship Id="rId75" Type="http://schemas.openxmlformats.org/officeDocument/2006/relationships/customXml" Target="../ink/ink723.xml"/><Relationship Id="rId91" Type="http://schemas.openxmlformats.org/officeDocument/2006/relationships/customXml" Target="../ink/ink739.xml"/><Relationship Id="rId96" Type="http://schemas.openxmlformats.org/officeDocument/2006/relationships/customXml" Target="../ink/ink74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55.xml"/><Relationship Id="rId15" Type="http://schemas.openxmlformats.org/officeDocument/2006/relationships/customXml" Target="../ink/ink663.xml"/><Relationship Id="rId23" Type="http://schemas.openxmlformats.org/officeDocument/2006/relationships/customXml" Target="../ink/ink671.xml"/><Relationship Id="rId28" Type="http://schemas.openxmlformats.org/officeDocument/2006/relationships/customXml" Target="../ink/ink676.xml"/><Relationship Id="rId36" Type="http://schemas.openxmlformats.org/officeDocument/2006/relationships/customXml" Target="../ink/ink684.xml"/><Relationship Id="rId49" Type="http://schemas.openxmlformats.org/officeDocument/2006/relationships/customXml" Target="../ink/ink697.xml"/><Relationship Id="rId57" Type="http://schemas.openxmlformats.org/officeDocument/2006/relationships/customXml" Target="../ink/ink705.xml"/><Relationship Id="rId106" Type="http://schemas.openxmlformats.org/officeDocument/2006/relationships/customXml" Target="../ink/ink754.xml"/><Relationship Id="rId114" Type="http://schemas.openxmlformats.org/officeDocument/2006/relationships/customXml" Target="../ink/ink762.xml"/><Relationship Id="rId10" Type="http://schemas.openxmlformats.org/officeDocument/2006/relationships/customXml" Target="../ink/ink658.xml"/><Relationship Id="rId31" Type="http://schemas.openxmlformats.org/officeDocument/2006/relationships/customXml" Target="../ink/ink679.xml"/><Relationship Id="rId44" Type="http://schemas.openxmlformats.org/officeDocument/2006/relationships/customXml" Target="../ink/ink692.xml"/><Relationship Id="rId52" Type="http://schemas.openxmlformats.org/officeDocument/2006/relationships/customXml" Target="../ink/ink700.xml"/><Relationship Id="rId60" Type="http://schemas.openxmlformats.org/officeDocument/2006/relationships/customXml" Target="../ink/ink708.xml"/><Relationship Id="rId65" Type="http://schemas.openxmlformats.org/officeDocument/2006/relationships/customXml" Target="../ink/ink713.xml"/><Relationship Id="rId73" Type="http://schemas.openxmlformats.org/officeDocument/2006/relationships/customXml" Target="../ink/ink721.xml"/><Relationship Id="rId78" Type="http://schemas.openxmlformats.org/officeDocument/2006/relationships/customXml" Target="../ink/ink726.xml"/><Relationship Id="rId81" Type="http://schemas.openxmlformats.org/officeDocument/2006/relationships/customXml" Target="../ink/ink729.xml"/><Relationship Id="rId86" Type="http://schemas.openxmlformats.org/officeDocument/2006/relationships/customXml" Target="../ink/ink734.xml"/><Relationship Id="rId94" Type="http://schemas.openxmlformats.org/officeDocument/2006/relationships/customXml" Target="../ink/ink742.xml"/><Relationship Id="rId99" Type="http://schemas.openxmlformats.org/officeDocument/2006/relationships/customXml" Target="../ink/ink747.xml"/><Relationship Id="rId101" Type="http://schemas.openxmlformats.org/officeDocument/2006/relationships/customXml" Target="../ink/ink749.xml"/><Relationship Id="rId4" Type="http://schemas.openxmlformats.org/officeDocument/2006/relationships/image" Target="../media/image4.png"/><Relationship Id="rId9" Type="http://schemas.openxmlformats.org/officeDocument/2006/relationships/customXml" Target="../ink/ink657.xml"/><Relationship Id="rId13" Type="http://schemas.openxmlformats.org/officeDocument/2006/relationships/customXml" Target="../ink/ink661.xml"/><Relationship Id="rId18" Type="http://schemas.openxmlformats.org/officeDocument/2006/relationships/customXml" Target="../ink/ink666.xml"/><Relationship Id="rId39" Type="http://schemas.openxmlformats.org/officeDocument/2006/relationships/customXml" Target="../ink/ink687.xml"/><Relationship Id="rId109" Type="http://schemas.openxmlformats.org/officeDocument/2006/relationships/customXml" Target="../ink/ink757.xml"/><Relationship Id="rId34" Type="http://schemas.openxmlformats.org/officeDocument/2006/relationships/customXml" Target="../ink/ink682.xml"/><Relationship Id="rId50" Type="http://schemas.openxmlformats.org/officeDocument/2006/relationships/customXml" Target="../ink/ink698.xml"/><Relationship Id="rId55" Type="http://schemas.openxmlformats.org/officeDocument/2006/relationships/customXml" Target="../ink/ink703.xml"/><Relationship Id="rId76" Type="http://schemas.openxmlformats.org/officeDocument/2006/relationships/customXml" Target="../ink/ink724.xml"/><Relationship Id="rId97" Type="http://schemas.openxmlformats.org/officeDocument/2006/relationships/customXml" Target="../ink/ink745.xml"/><Relationship Id="rId104" Type="http://schemas.openxmlformats.org/officeDocument/2006/relationships/customXml" Target="../ink/ink752.xml"/><Relationship Id="rId7" Type="http://schemas.openxmlformats.org/officeDocument/2006/relationships/image" Target="../media/image13.png"/><Relationship Id="rId71" Type="http://schemas.openxmlformats.org/officeDocument/2006/relationships/customXml" Target="../ink/ink719.xml"/><Relationship Id="rId92" Type="http://schemas.openxmlformats.org/officeDocument/2006/relationships/customXml" Target="../ink/ink740.xml"/><Relationship Id="rId2" Type="http://schemas.openxmlformats.org/officeDocument/2006/relationships/notesSlide" Target="../notesSlides/notesSlide69.xml"/><Relationship Id="rId29" Type="http://schemas.openxmlformats.org/officeDocument/2006/relationships/customXml" Target="../ink/ink677.xml"/><Relationship Id="rId24" Type="http://schemas.openxmlformats.org/officeDocument/2006/relationships/customXml" Target="../ink/ink672.xml"/><Relationship Id="rId40" Type="http://schemas.openxmlformats.org/officeDocument/2006/relationships/customXml" Target="../ink/ink688.xml"/><Relationship Id="rId45" Type="http://schemas.openxmlformats.org/officeDocument/2006/relationships/customXml" Target="../ink/ink693.xml"/><Relationship Id="rId66" Type="http://schemas.openxmlformats.org/officeDocument/2006/relationships/customXml" Target="../ink/ink714.xml"/><Relationship Id="rId87" Type="http://schemas.openxmlformats.org/officeDocument/2006/relationships/customXml" Target="../ink/ink735.xml"/><Relationship Id="rId110" Type="http://schemas.openxmlformats.org/officeDocument/2006/relationships/customXml" Target="../ink/ink758.xml"/><Relationship Id="rId115" Type="http://schemas.openxmlformats.org/officeDocument/2006/relationships/customXml" Target="../ink/ink763.xml"/><Relationship Id="rId61" Type="http://schemas.openxmlformats.org/officeDocument/2006/relationships/customXml" Target="../ink/ink709.xml"/><Relationship Id="rId82" Type="http://schemas.openxmlformats.org/officeDocument/2006/relationships/customXml" Target="../ink/ink730.xml"/><Relationship Id="rId19" Type="http://schemas.openxmlformats.org/officeDocument/2006/relationships/customXml" Target="../ink/ink667.xml"/><Relationship Id="rId14" Type="http://schemas.openxmlformats.org/officeDocument/2006/relationships/customXml" Target="../ink/ink662.xml"/><Relationship Id="rId30" Type="http://schemas.openxmlformats.org/officeDocument/2006/relationships/customXml" Target="../ink/ink678.xml"/><Relationship Id="rId35" Type="http://schemas.openxmlformats.org/officeDocument/2006/relationships/customXml" Target="../ink/ink683.xml"/><Relationship Id="rId56" Type="http://schemas.openxmlformats.org/officeDocument/2006/relationships/customXml" Target="../ink/ink704.xml"/><Relationship Id="rId77" Type="http://schemas.openxmlformats.org/officeDocument/2006/relationships/customXml" Target="../ink/ink725.xml"/><Relationship Id="rId100" Type="http://schemas.openxmlformats.org/officeDocument/2006/relationships/customXml" Target="../ink/ink748.xml"/><Relationship Id="rId105" Type="http://schemas.openxmlformats.org/officeDocument/2006/relationships/customXml" Target="../ink/ink753.xml"/><Relationship Id="rId8" Type="http://schemas.openxmlformats.org/officeDocument/2006/relationships/customXml" Target="../ink/ink656.xml"/><Relationship Id="rId51" Type="http://schemas.openxmlformats.org/officeDocument/2006/relationships/customXml" Target="../ink/ink699.xml"/><Relationship Id="rId72" Type="http://schemas.openxmlformats.org/officeDocument/2006/relationships/customXml" Target="../ink/ink720.xml"/><Relationship Id="rId93" Type="http://schemas.openxmlformats.org/officeDocument/2006/relationships/customXml" Target="../ink/ink741.xml"/><Relationship Id="rId98" Type="http://schemas.openxmlformats.org/officeDocument/2006/relationships/customXml" Target="../ink/ink746.xml"/><Relationship Id="rId3" Type="http://schemas.openxmlformats.org/officeDocument/2006/relationships/image" Target="../media/image3.png"/><Relationship Id="rId25" Type="http://schemas.openxmlformats.org/officeDocument/2006/relationships/customXml" Target="../ink/ink673.xml"/><Relationship Id="rId46" Type="http://schemas.openxmlformats.org/officeDocument/2006/relationships/customXml" Target="../ink/ink694.xml"/><Relationship Id="rId67" Type="http://schemas.openxmlformats.org/officeDocument/2006/relationships/customXml" Target="../ink/ink715.xml"/><Relationship Id="rId20" Type="http://schemas.openxmlformats.org/officeDocument/2006/relationships/customXml" Target="../ink/ink668.xml"/><Relationship Id="rId41" Type="http://schemas.openxmlformats.org/officeDocument/2006/relationships/customXml" Target="../ink/ink689.xml"/><Relationship Id="rId62" Type="http://schemas.openxmlformats.org/officeDocument/2006/relationships/customXml" Target="../ink/ink710.xml"/><Relationship Id="rId83" Type="http://schemas.openxmlformats.org/officeDocument/2006/relationships/customXml" Target="../ink/ink731.xml"/><Relationship Id="rId88" Type="http://schemas.openxmlformats.org/officeDocument/2006/relationships/customXml" Target="../ink/ink736.xml"/><Relationship Id="rId111" Type="http://schemas.openxmlformats.org/officeDocument/2006/relationships/customXml" Target="../ink/ink75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783.xml"/><Relationship Id="rId21" Type="http://schemas.openxmlformats.org/officeDocument/2006/relationships/customXml" Target="../ink/ink778.xml"/><Relationship Id="rId42" Type="http://schemas.openxmlformats.org/officeDocument/2006/relationships/customXml" Target="../ink/ink799.xml"/><Relationship Id="rId47" Type="http://schemas.openxmlformats.org/officeDocument/2006/relationships/customXml" Target="../ink/ink804.xml"/><Relationship Id="rId63" Type="http://schemas.openxmlformats.org/officeDocument/2006/relationships/customXml" Target="../ink/ink820.xml"/><Relationship Id="rId68" Type="http://schemas.openxmlformats.org/officeDocument/2006/relationships/customXml" Target="../ink/ink825.xml"/><Relationship Id="rId84" Type="http://schemas.openxmlformats.org/officeDocument/2006/relationships/customXml" Target="../ink/ink841.xml"/><Relationship Id="rId89" Type="http://schemas.openxmlformats.org/officeDocument/2006/relationships/customXml" Target="../ink/ink846.xml"/><Relationship Id="rId112" Type="http://schemas.openxmlformats.org/officeDocument/2006/relationships/customXml" Target="../ink/ink869.xml"/><Relationship Id="rId16" Type="http://schemas.openxmlformats.org/officeDocument/2006/relationships/customXml" Target="../ink/ink773.xml"/><Relationship Id="rId107" Type="http://schemas.openxmlformats.org/officeDocument/2006/relationships/customXml" Target="../ink/ink864.xml"/><Relationship Id="rId11" Type="http://schemas.openxmlformats.org/officeDocument/2006/relationships/customXml" Target="../ink/ink768.xml"/><Relationship Id="rId32" Type="http://schemas.openxmlformats.org/officeDocument/2006/relationships/customXml" Target="../ink/ink789.xml"/><Relationship Id="rId37" Type="http://schemas.openxmlformats.org/officeDocument/2006/relationships/customXml" Target="../ink/ink794.xml"/><Relationship Id="rId53" Type="http://schemas.openxmlformats.org/officeDocument/2006/relationships/customXml" Target="../ink/ink810.xml"/><Relationship Id="rId58" Type="http://schemas.openxmlformats.org/officeDocument/2006/relationships/customXml" Target="../ink/ink815.xml"/><Relationship Id="rId74" Type="http://schemas.openxmlformats.org/officeDocument/2006/relationships/customXml" Target="../ink/ink831.xml"/><Relationship Id="rId79" Type="http://schemas.openxmlformats.org/officeDocument/2006/relationships/customXml" Target="../ink/ink836.xml"/><Relationship Id="rId102" Type="http://schemas.openxmlformats.org/officeDocument/2006/relationships/customXml" Target="../ink/ink859.xml"/><Relationship Id="rId5" Type="http://schemas.openxmlformats.org/officeDocument/2006/relationships/image" Target="../media/image5.png"/><Relationship Id="rId90" Type="http://schemas.openxmlformats.org/officeDocument/2006/relationships/customXml" Target="../ink/ink847.xml"/><Relationship Id="rId95" Type="http://schemas.openxmlformats.org/officeDocument/2006/relationships/customXml" Target="../ink/ink852.xml"/><Relationship Id="rId22" Type="http://schemas.openxmlformats.org/officeDocument/2006/relationships/customXml" Target="../ink/ink779.xml"/><Relationship Id="rId27" Type="http://schemas.openxmlformats.org/officeDocument/2006/relationships/customXml" Target="../ink/ink784.xml"/><Relationship Id="rId43" Type="http://schemas.openxmlformats.org/officeDocument/2006/relationships/customXml" Target="../ink/ink800.xml"/><Relationship Id="rId48" Type="http://schemas.openxmlformats.org/officeDocument/2006/relationships/customXml" Target="../ink/ink805.xml"/><Relationship Id="rId64" Type="http://schemas.openxmlformats.org/officeDocument/2006/relationships/customXml" Target="../ink/ink821.xml"/><Relationship Id="rId69" Type="http://schemas.openxmlformats.org/officeDocument/2006/relationships/customXml" Target="../ink/ink826.xml"/><Relationship Id="rId113" Type="http://schemas.openxmlformats.org/officeDocument/2006/relationships/customXml" Target="../ink/ink870.xml"/><Relationship Id="rId80" Type="http://schemas.openxmlformats.org/officeDocument/2006/relationships/customXml" Target="../ink/ink837.xml"/><Relationship Id="rId85" Type="http://schemas.openxmlformats.org/officeDocument/2006/relationships/customXml" Target="../ink/ink842.xml"/><Relationship Id="rId12" Type="http://schemas.openxmlformats.org/officeDocument/2006/relationships/customXml" Target="../ink/ink769.xml"/><Relationship Id="rId17" Type="http://schemas.openxmlformats.org/officeDocument/2006/relationships/customXml" Target="../ink/ink774.xml"/><Relationship Id="rId33" Type="http://schemas.openxmlformats.org/officeDocument/2006/relationships/customXml" Target="../ink/ink790.xml"/><Relationship Id="rId38" Type="http://schemas.openxmlformats.org/officeDocument/2006/relationships/customXml" Target="../ink/ink795.xml"/><Relationship Id="rId59" Type="http://schemas.openxmlformats.org/officeDocument/2006/relationships/customXml" Target="../ink/ink816.xml"/><Relationship Id="rId103" Type="http://schemas.openxmlformats.org/officeDocument/2006/relationships/customXml" Target="../ink/ink860.xml"/><Relationship Id="rId108" Type="http://schemas.openxmlformats.org/officeDocument/2006/relationships/customXml" Target="../ink/ink865.xml"/><Relationship Id="rId54" Type="http://schemas.openxmlformats.org/officeDocument/2006/relationships/customXml" Target="../ink/ink811.xml"/><Relationship Id="rId70" Type="http://schemas.openxmlformats.org/officeDocument/2006/relationships/customXml" Target="../ink/ink827.xml"/><Relationship Id="rId75" Type="http://schemas.openxmlformats.org/officeDocument/2006/relationships/customXml" Target="../ink/ink832.xml"/><Relationship Id="rId91" Type="http://schemas.openxmlformats.org/officeDocument/2006/relationships/customXml" Target="../ink/ink848.xml"/><Relationship Id="rId96" Type="http://schemas.openxmlformats.org/officeDocument/2006/relationships/customXml" Target="../ink/ink85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64.xml"/><Relationship Id="rId15" Type="http://schemas.openxmlformats.org/officeDocument/2006/relationships/customXml" Target="../ink/ink772.xml"/><Relationship Id="rId23" Type="http://schemas.openxmlformats.org/officeDocument/2006/relationships/customXml" Target="../ink/ink780.xml"/><Relationship Id="rId28" Type="http://schemas.openxmlformats.org/officeDocument/2006/relationships/customXml" Target="../ink/ink785.xml"/><Relationship Id="rId36" Type="http://schemas.openxmlformats.org/officeDocument/2006/relationships/customXml" Target="../ink/ink793.xml"/><Relationship Id="rId49" Type="http://schemas.openxmlformats.org/officeDocument/2006/relationships/customXml" Target="../ink/ink806.xml"/><Relationship Id="rId57" Type="http://schemas.openxmlformats.org/officeDocument/2006/relationships/customXml" Target="../ink/ink814.xml"/><Relationship Id="rId106" Type="http://schemas.openxmlformats.org/officeDocument/2006/relationships/customXml" Target="../ink/ink863.xml"/><Relationship Id="rId114" Type="http://schemas.openxmlformats.org/officeDocument/2006/relationships/customXml" Target="../ink/ink871.xml"/><Relationship Id="rId10" Type="http://schemas.openxmlformats.org/officeDocument/2006/relationships/customXml" Target="../ink/ink767.xml"/><Relationship Id="rId31" Type="http://schemas.openxmlformats.org/officeDocument/2006/relationships/customXml" Target="../ink/ink788.xml"/><Relationship Id="rId44" Type="http://schemas.openxmlformats.org/officeDocument/2006/relationships/customXml" Target="../ink/ink801.xml"/><Relationship Id="rId52" Type="http://schemas.openxmlformats.org/officeDocument/2006/relationships/customXml" Target="../ink/ink809.xml"/><Relationship Id="rId60" Type="http://schemas.openxmlformats.org/officeDocument/2006/relationships/customXml" Target="../ink/ink817.xml"/><Relationship Id="rId65" Type="http://schemas.openxmlformats.org/officeDocument/2006/relationships/customXml" Target="../ink/ink822.xml"/><Relationship Id="rId73" Type="http://schemas.openxmlformats.org/officeDocument/2006/relationships/customXml" Target="../ink/ink830.xml"/><Relationship Id="rId78" Type="http://schemas.openxmlformats.org/officeDocument/2006/relationships/customXml" Target="../ink/ink835.xml"/><Relationship Id="rId81" Type="http://schemas.openxmlformats.org/officeDocument/2006/relationships/customXml" Target="../ink/ink838.xml"/><Relationship Id="rId86" Type="http://schemas.openxmlformats.org/officeDocument/2006/relationships/customXml" Target="../ink/ink843.xml"/><Relationship Id="rId94" Type="http://schemas.openxmlformats.org/officeDocument/2006/relationships/customXml" Target="../ink/ink851.xml"/><Relationship Id="rId99" Type="http://schemas.openxmlformats.org/officeDocument/2006/relationships/customXml" Target="../ink/ink856.xml"/><Relationship Id="rId101" Type="http://schemas.openxmlformats.org/officeDocument/2006/relationships/customXml" Target="../ink/ink858.xml"/><Relationship Id="rId4" Type="http://schemas.openxmlformats.org/officeDocument/2006/relationships/image" Target="../media/image4.png"/><Relationship Id="rId9" Type="http://schemas.openxmlformats.org/officeDocument/2006/relationships/customXml" Target="../ink/ink766.xml"/><Relationship Id="rId13" Type="http://schemas.openxmlformats.org/officeDocument/2006/relationships/customXml" Target="../ink/ink770.xml"/><Relationship Id="rId18" Type="http://schemas.openxmlformats.org/officeDocument/2006/relationships/customXml" Target="../ink/ink775.xml"/><Relationship Id="rId39" Type="http://schemas.openxmlformats.org/officeDocument/2006/relationships/customXml" Target="../ink/ink796.xml"/><Relationship Id="rId109" Type="http://schemas.openxmlformats.org/officeDocument/2006/relationships/customXml" Target="../ink/ink866.xml"/><Relationship Id="rId34" Type="http://schemas.openxmlformats.org/officeDocument/2006/relationships/customXml" Target="../ink/ink791.xml"/><Relationship Id="rId50" Type="http://schemas.openxmlformats.org/officeDocument/2006/relationships/customXml" Target="../ink/ink807.xml"/><Relationship Id="rId55" Type="http://schemas.openxmlformats.org/officeDocument/2006/relationships/customXml" Target="../ink/ink812.xml"/><Relationship Id="rId76" Type="http://schemas.openxmlformats.org/officeDocument/2006/relationships/customXml" Target="../ink/ink833.xml"/><Relationship Id="rId97" Type="http://schemas.openxmlformats.org/officeDocument/2006/relationships/customXml" Target="../ink/ink854.xml"/><Relationship Id="rId104" Type="http://schemas.openxmlformats.org/officeDocument/2006/relationships/customXml" Target="../ink/ink861.xml"/><Relationship Id="rId7" Type="http://schemas.openxmlformats.org/officeDocument/2006/relationships/image" Target="../media/image13.png"/><Relationship Id="rId71" Type="http://schemas.openxmlformats.org/officeDocument/2006/relationships/customXml" Target="../ink/ink828.xml"/><Relationship Id="rId92" Type="http://schemas.openxmlformats.org/officeDocument/2006/relationships/customXml" Target="../ink/ink849.xml"/><Relationship Id="rId2" Type="http://schemas.openxmlformats.org/officeDocument/2006/relationships/notesSlide" Target="../notesSlides/notesSlide70.xml"/><Relationship Id="rId29" Type="http://schemas.openxmlformats.org/officeDocument/2006/relationships/customXml" Target="../ink/ink786.xml"/><Relationship Id="rId24" Type="http://schemas.openxmlformats.org/officeDocument/2006/relationships/customXml" Target="../ink/ink781.xml"/><Relationship Id="rId40" Type="http://schemas.openxmlformats.org/officeDocument/2006/relationships/customXml" Target="../ink/ink797.xml"/><Relationship Id="rId45" Type="http://schemas.openxmlformats.org/officeDocument/2006/relationships/customXml" Target="../ink/ink802.xml"/><Relationship Id="rId66" Type="http://schemas.openxmlformats.org/officeDocument/2006/relationships/customXml" Target="../ink/ink823.xml"/><Relationship Id="rId87" Type="http://schemas.openxmlformats.org/officeDocument/2006/relationships/customXml" Target="../ink/ink844.xml"/><Relationship Id="rId110" Type="http://schemas.openxmlformats.org/officeDocument/2006/relationships/customXml" Target="../ink/ink867.xml"/><Relationship Id="rId115" Type="http://schemas.openxmlformats.org/officeDocument/2006/relationships/customXml" Target="../ink/ink872.xml"/><Relationship Id="rId61" Type="http://schemas.openxmlformats.org/officeDocument/2006/relationships/customXml" Target="../ink/ink818.xml"/><Relationship Id="rId82" Type="http://schemas.openxmlformats.org/officeDocument/2006/relationships/customXml" Target="../ink/ink839.xml"/><Relationship Id="rId19" Type="http://schemas.openxmlformats.org/officeDocument/2006/relationships/customXml" Target="../ink/ink776.xml"/><Relationship Id="rId14" Type="http://schemas.openxmlformats.org/officeDocument/2006/relationships/customXml" Target="../ink/ink771.xml"/><Relationship Id="rId30" Type="http://schemas.openxmlformats.org/officeDocument/2006/relationships/customXml" Target="../ink/ink787.xml"/><Relationship Id="rId35" Type="http://schemas.openxmlformats.org/officeDocument/2006/relationships/customXml" Target="../ink/ink792.xml"/><Relationship Id="rId56" Type="http://schemas.openxmlformats.org/officeDocument/2006/relationships/customXml" Target="../ink/ink813.xml"/><Relationship Id="rId77" Type="http://schemas.openxmlformats.org/officeDocument/2006/relationships/customXml" Target="../ink/ink834.xml"/><Relationship Id="rId100" Type="http://schemas.openxmlformats.org/officeDocument/2006/relationships/customXml" Target="../ink/ink857.xml"/><Relationship Id="rId105" Type="http://schemas.openxmlformats.org/officeDocument/2006/relationships/customXml" Target="../ink/ink862.xml"/><Relationship Id="rId8" Type="http://schemas.openxmlformats.org/officeDocument/2006/relationships/customXml" Target="../ink/ink765.xml"/><Relationship Id="rId51" Type="http://schemas.openxmlformats.org/officeDocument/2006/relationships/customXml" Target="../ink/ink808.xml"/><Relationship Id="rId72" Type="http://schemas.openxmlformats.org/officeDocument/2006/relationships/customXml" Target="../ink/ink829.xml"/><Relationship Id="rId93" Type="http://schemas.openxmlformats.org/officeDocument/2006/relationships/customXml" Target="../ink/ink850.xml"/><Relationship Id="rId98" Type="http://schemas.openxmlformats.org/officeDocument/2006/relationships/customXml" Target="../ink/ink855.xml"/><Relationship Id="rId3" Type="http://schemas.openxmlformats.org/officeDocument/2006/relationships/image" Target="../media/image3.png"/><Relationship Id="rId25" Type="http://schemas.openxmlformats.org/officeDocument/2006/relationships/customXml" Target="../ink/ink782.xml"/><Relationship Id="rId46" Type="http://schemas.openxmlformats.org/officeDocument/2006/relationships/customXml" Target="../ink/ink803.xml"/><Relationship Id="rId67" Type="http://schemas.openxmlformats.org/officeDocument/2006/relationships/customXml" Target="../ink/ink824.xml"/><Relationship Id="rId20" Type="http://schemas.openxmlformats.org/officeDocument/2006/relationships/customXml" Target="../ink/ink777.xml"/><Relationship Id="rId41" Type="http://schemas.openxmlformats.org/officeDocument/2006/relationships/customXml" Target="../ink/ink798.xml"/><Relationship Id="rId62" Type="http://schemas.openxmlformats.org/officeDocument/2006/relationships/customXml" Target="../ink/ink819.xml"/><Relationship Id="rId83" Type="http://schemas.openxmlformats.org/officeDocument/2006/relationships/customXml" Target="../ink/ink840.xml"/><Relationship Id="rId88" Type="http://schemas.openxmlformats.org/officeDocument/2006/relationships/customXml" Target="../ink/ink845.xml"/><Relationship Id="rId111" Type="http://schemas.openxmlformats.org/officeDocument/2006/relationships/customXml" Target="../ink/ink868.xml"/></Relationships>
</file>

<file path=ppt/slides/_rels/slide7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892.xml"/><Relationship Id="rId21" Type="http://schemas.openxmlformats.org/officeDocument/2006/relationships/customXml" Target="../ink/ink887.xml"/><Relationship Id="rId42" Type="http://schemas.openxmlformats.org/officeDocument/2006/relationships/customXml" Target="../ink/ink908.xml"/><Relationship Id="rId47" Type="http://schemas.openxmlformats.org/officeDocument/2006/relationships/customXml" Target="../ink/ink913.xml"/><Relationship Id="rId63" Type="http://schemas.openxmlformats.org/officeDocument/2006/relationships/customXml" Target="../ink/ink929.xml"/><Relationship Id="rId68" Type="http://schemas.openxmlformats.org/officeDocument/2006/relationships/customXml" Target="../ink/ink934.xml"/><Relationship Id="rId84" Type="http://schemas.openxmlformats.org/officeDocument/2006/relationships/customXml" Target="../ink/ink950.xml"/><Relationship Id="rId89" Type="http://schemas.openxmlformats.org/officeDocument/2006/relationships/customXml" Target="../ink/ink955.xml"/><Relationship Id="rId112" Type="http://schemas.openxmlformats.org/officeDocument/2006/relationships/customXml" Target="../ink/ink978.xml"/><Relationship Id="rId16" Type="http://schemas.openxmlformats.org/officeDocument/2006/relationships/customXml" Target="../ink/ink882.xml"/><Relationship Id="rId107" Type="http://schemas.openxmlformats.org/officeDocument/2006/relationships/customXml" Target="../ink/ink973.xml"/><Relationship Id="rId11" Type="http://schemas.openxmlformats.org/officeDocument/2006/relationships/customXml" Target="../ink/ink877.xml"/><Relationship Id="rId32" Type="http://schemas.openxmlformats.org/officeDocument/2006/relationships/customXml" Target="../ink/ink898.xml"/><Relationship Id="rId37" Type="http://schemas.openxmlformats.org/officeDocument/2006/relationships/customXml" Target="../ink/ink903.xml"/><Relationship Id="rId53" Type="http://schemas.openxmlformats.org/officeDocument/2006/relationships/customXml" Target="../ink/ink919.xml"/><Relationship Id="rId58" Type="http://schemas.openxmlformats.org/officeDocument/2006/relationships/customXml" Target="../ink/ink924.xml"/><Relationship Id="rId74" Type="http://schemas.openxmlformats.org/officeDocument/2006/relationships/customXml" Target="../ink/ink940.xml"/><Relationship Id="rId79" Type="http://schemas.openxmlformats.org/officeDocument/2006/relationships/customXml" Target="../ink/ink945.xml"/><Relationship Id="rId102" Type="http://schemas.openxmlformats.org/officeDocument/2006/relationships/customXml" Target="../ink/ink968.xml"/><Relationship Id="rId5" Type="http://schemas.openxmlformats.org/officeDocument/2006/relationships/image" Target="../media/image5.png"/><Relationship Id="rId90" Type="http://schemas.openxmlformats.org/officeDocument/2006/relationships/customXml" Target="../ink/ink956.xml"/><Relationship Id="rId95" Type="http://schemas.openxmlformats.org/officeDocument/2006/relationships/customXml" Target="../ink/ink961.xml"/><Relationship Id="rId22" Type="http://schemas.openxmlformats.org/officeDocument/2006/relationships/customXml" Target="../ink/ink888.xml"/><Relationship Id="rId27" Type="http://schemas.openxmlformats.org/officeDocument/2006/relationships/customXml" Target="../ink/ink893.xml"/><Relationship Id="rId43" Type="http://schemas.openxmlformats.org/officeDocument/2006/relationships/customXml" Target="../ink/ink909.xml"/><Relationship Id="rId48" Type="http://schemas.openxmlformats.org/officeDocument/2006/relationships/customXml" Target="../ink/ink914.xml"/><Relationship Id="rId64" Type="http://schemas.openxmlformats.org/officeDocument/2006/relationships/customXml" Target="../ink/ink930.xml"/><Relationship Id="rId69" Type="http://schemas.openxmlformats.org/officeDocument/2006/relationships/customXml" Target="../ink/ink935.xml"/><Relationship Id="rId113" Type="http://schemas.openxmlformats.org/officeDocument/2006/relationships/customXml" Target="../ink/ink979.xml"/><Relationship Id="rId80" Type="http://schemas.openxmlformats.org/officeDocument/2006/relationships/customXml" Target="../ink/ink946.xml"/><Relationship Id="rId85" Type="http://schemas.openxmlformats.org/officeDocument/2006/relationships/customXml" Target="../ink/ink951.xml"/><Relationship Id="rId12" Type="http://schemas.openxmlformats.org/officeDocument/2006/relationships/customXml" Target="../ink/ink878.xml"/><Relationship Id="rId17" Type="http://schemas.openxmlformats.org/officeDocument/2006/relationships/customXml" Target="../ink/ink883.xml"/><Relationship Id="rId33" Type="http://schemas.openxmlformats.org/officeDocument/2006/relationships/customXml" Target="../ink/ink899.xml"/><Relationship Id="rId38" Type="http://schemas.openxmlformats.org/officeDocument/2006/relationships/customXml" Target="../ink/ink904.xml"/><Relationship Id="rId59" Type="http://schemas.openxmlformats.org/officeDocument/2006/relationships/customXml" Target="../ink/ink925.xml"/><Relationship Id="rId103" Type="http://schemas.openxmlformats.org/officeDocument/2006/relationships/customXml" Target="../ink/ink969.xml"/><Relationship Id="rId108" Type="http://schemas.openxmlformats.org/officeDocument/2006/relationships/customXml" Target="../ink/ink974.xml"/><Relationship Id="rId54" Type="http://schemas.openxmlformats.org/officeDocument/2006/relationships/customXml" Target="../ink/ink920.xml"/><Relationship Id="rId70" Type="http://schemas.openxmlformats.org/officeDocument/2006/relationships/customXml" Target="../ink/ink936.xml"/><Relationship Id="rId75" Type="http://schemas.openxmlformats.org/officeDocument/2006/relationships/customXml" Target="../ink/ink941.xml"/><Relationship Id="rId91" Type="http://schemas.openxmlformats.org/officeDocument/2006/relationships/customXml" Target="../ink/ink957.xml"/><Relationship Id="rId96" Type="http://schemas.openxmlformats.org/officeDocument/2006/relationships/customXml" Target="../ink/ink96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73.xml"/><Relationship Id="rId15" Type="http://schemas.openxmlformats.org/officeDocument/2006/relationships/customXml" Target="../ink/ink881.xml"/><Relationship Id="rId23" Type="http://schemas.openxmlformats.org/officeDocument/2006/relationships/customXml" Target="../ink/ink889.xml"/><Relationship Id="rId28" Type="http://schemas.openxmlformats.org/officeDocument/2006/relationships/customXml" Target="../ink/ink894.xml"/><Relationship Id="rId36" Type="http://schemas.openxmlformats.org/officeDocument/2006/relationships/customXml" Target="../ink/ink902.xml"/><Relationship Id="rId49" Type="http://schemas.openxmlformats.org/officeDocument/2006/relationships/customXml" Target="../ink/ink915.xml"/><Relationship Id="rId57" Type="http://schemas.openxmlformats.org/officeDocument/2006/relationships/customXml" Target="../ink/ink923.xml"/><Relationship Id="rId106" Type="http://schemas.openxmlformats.org/officeDocument/2006/relationships/customXml" Target="../ink/ink972.xml"/><Relationship Id="rId114" Type="http://schemas.openxmlformats.org/officeDocument/2006/relationships/customXml" Target="../ink/ink980.xml"/><Relationship Id="rId10" Type="http://schemas.openxmlformats.org/officeDocument/2006/relationships/customXml" Target="../ink/ink876.xml"/><Relationship Id="rId31" Type="http://schemas.openxmlformats.org/officeDocument/2006/relationships/customXml" Target="../ink/ink897.xml"/><Relationship Id="rId44" Type="http://schemas.openxmlformats.org/officeDocument/2006/relationships/customXml" Target="../ink/ink910.xml"/><Relationship Id="rId52" Type="http://schemas.openxmlformats.org/officeDocument/2006/relationships/customXml" Target="../ink/ink918.xml"/><Relationship Id="rId60" Type="http://schemas.openxmlformats.org/officeDocument/2006/relationships/customXml" Target="../ink/ink926.xml"/><Relationship Id="rId65" Type="http://schemas.openxmlformats.org/officeDocument/2006/relationships/customXml" Target="../ink/ink931.xml"/><Relationship Id="rId73" Type="http://schemas.openxmlformats.org/officeDocument/2006/relationships/customXml" Target="../ink/ink939.xml"/><Relationship Id="rId78" Type="http://schemas.openxmlformats.org/officeDocument/2006/relationships/customXml" Target="../ink/ink944.xml"/><Relationship Id="rId81" Type="http://schemas.openxmlformats.org/officeDocument/2006/relationships/customXml" Target="../ink/ink947.xml"/><Relationship Id="rId86" Type="http://schemas.openxmlformats.org/officeDocument/2006/relationships/customXml" Target="../ink/ink952.xml"/><Relationship Id="rId94" Type="http://schemas.openxmlformats.org/officeDocument/2006/relationships/customXml" Target="../ink/ink960.xml"/><Relationship Id="rId99" Type="http://schemas.openxmlformats.org/officeDocument/2006/relationships/customXml" Target="../ink/ink965.xml"/><Relationship Id="rId101" Type="http://schemas.openxmlformats.org/officeDocument/2006/relationships/customXml" Target="../ink/ink967.xml"/><Relationship Id="rId4" Type="http://schemas.openxmlformats.org/officeDocument/2006/relationships/image" Target="../media/image4.png"/><Relationship Id="rId9" Type="http://schemas.openxmlformats.org/officeDocument/2006/relationships/customXml" Target="../ink/ink875.xml"/><Relationship Id="rId13" Type="http://schemas.openxmlformats.org/officeDocument/2006/relationships/customXml" Target="../ink/ink879.xml"/><Relationship Id="rId18" Type="http://schemas.openxmlformats.org/officeDocument/2006/relationships/customXml" Target="../ink/ink884.xml"/><Relationship Id="rId39" Type="http://schemas.openxmlformats.org/officeDocument/2006/relationships/customXml" Target="../ink/ink905.xml"/><Relationship Id="rId109" Type="http://schemas.openxmlformats.org/officeDocument/2006/relationships/customXml" Target="../ink/ink975.xml"/><Relationship Id="rId34" Type="http://schemas.openxmlformats.org/officeDocument/2006/relationships/customXml" Target="../ink/ink900.xml"/><Relationship Id="rId50" Type="http://schemas.openxmlformats.org/officeDocument/2006/relationships/customXml" Target="../ink/ink916.xml"/><Relationship Id="rId55" Type="http://schemas.openxmlformats.org/officeDocument/2006/relationships/customXml" Target="../ink/ink921.xml"/><Relationship Id="rId76" Type="http://schemas.openxmlformats.org/officeDocument/2006/relationships/customXml" Target="../ink/ink942.xml"/><Relationship Id="rId97" Type="http://schemas.openxmlformats.org/officeDocument/2006/relationships/customXml" Target="../ink/ink963.xml"/><Relationship Id="rId104" Type="http://schemas.openxmlformats.org/officeDocument/2006/relationships/customXml" Target="../ink/ink970.xml"/><Relationship Id="rId7" Type="http://schemas.openxmlformats.org/officeDocument/2006/relationships/image" Target="../media/image13.png"/><Relationship Id="rId71" Type="http://schemas.openxmlformats.org/officeDocument/2006/relationships/customXml" Target="../ink/ink937.xml"/><Relationship Id="rId92" Type="http://schemas.openxmlformats.org/officeDocument/2006/relationships/customXml" Target="../ink/ink958.xml"/><Relationship Id="rId2" Type="http://schemas.openxmlformats.org/officeDocument/2006/relationships/notesSlide" Target="../notesSlides/notesSlide71.xml"/><Relationship Id="rId29" Type="http://schemas.openxmlformats.org/officeDocument/2006/relationships/customXml" Target="../ink/ink895.xml"/><Relationship Id="rId24" Type="http://schemas.openxmlformats.org/officeDocument/2006/relationships/customXml" Target="../ink/ink890.xml"/><Relationship Id="rId40" Type="http://schemas.openxmlformats.org/officeDocument/2006/relationships/customXml" Target="../ink/ink906.xml"/><Relationship Id="rId45" Type="http://schemas.openxmlformats.org/officeDocument/2006/relationships/customXml" Target="../ink/ink911.xml"/><Relationship Id="rId66" Type="http://schemas.openxmlformats.org/officeDocument/2006/relationships/customXml" Target="../ink/ink932.xml"/><Relationship Id="rId87" Type="http://schemas.openxmlformats.org/officeDocument/2006/relationships/customXml" Target="../ink/ink953.xml"/><Relationship Id="rId110" Type="http://schemas.openxmlformats.org/officeDocument/2006/relationships/customXml" Target="../ink/ink976.xml"/><Relationship Id="rId115" Type="http://schemas.openxmlformats.org/officeDocument/2006/relationships/customXml" Target="../ink/ink981.xml"/><Relationship Id="rId61" Type="http://schemas.openxmlformats.org/officeDocument/2006/relationships/customXml" Target="../ink/ink927.xml"/><Relationship Id="rId82" Type="http://schemas.openxmlformats.org/officeDocument/2006/relationships/customXml" Target="../ink/ink948.xml"/><Relationship Id="rId19" Type="http://schemas.openxmlformats.org/officeDocument/2006/relationships/customXml" Target="../ink/ink885.xml"/><Relationship Id="rId14" Type="http://schemas.openxmlformats.org/officeDocument/2006/relationships/customXml" Target="../ink/ink880.xml"/><Relationship Id="rId30" Type="http://schemas.openxmlformats.org/officeDocument/2006/relationships/customXml" Target="../ink/ink896.xml"/><Relationship Id="rId35" Type="http://schemas.openxmlformats.org/officeDocument/2006/relationships/customXml" Target="../ink/ink901.xml"/><Relationship Id="rId56" Type="http://schemas.openxmlformats.org/officeDocument/2006/relationships/customXml" Target="../ink/ink922.xml"/><Relationship Id="rId77" Type="http://schemas.openxmlformats.org/officeDocument/2006/relationships/customXml" Target="../ink/ink943.xml"/><Relationship Id="rId100" Type="http://schemas.openxmlformats.org/officeDocument/2006/relationships/customXml" Target="../ink/ink966.xml"/><Relationship Id="rId105" Type="http://schemas.openxmlformats.org/officeDocument/2006/relationships/customXml" Target="../ink/ink971.xml"/><Relationship Id="rId8" Type="http://schemas.openxmlformats.org/officeDocument/2006/relationships/customXml" Target="../ink/ink874.xml"/><Relationship Id="rId51" Type="http://schemas.openxmlformats.org/officeDocument/2006/relationships/customXml" Target="../ink/ink917.xml"/><Relationship Id="rId72" Type="http://schemas.openxmlformats.org/officeDocument/2006/relationships/customXml" Target="../ink/ink938.xml"/><Relationship Id="rId93" Type="http://schemas.openxmlformats.org/officeDocument/2006/relationships/customXml" Target="../ink/ink959.xml"/><Relationship Id="rId98" Type="http://schemas.openxmlformats.org/officeDocument/2006/relationships/customXml" Target="../ink/ink964.xml"/><Relationship Id="rId3" Type="http://schemas.openxmlformats.org/officeDocument/2006/relationships/image" Target="../media/image3.png"/><Relationship Id="rId25" Type="http://schemas.openxmlformats.org/officeDocument/2006/relationships/customXml" Target="../ink/ink891.xml"/><Relationship Id="rId46" Type="http://schemas.openxmlformats.org/officeDocument/2006/relationships/customXml" Target="../ink/ink912.xml"/><Relationship Id="rId67" Type="http://schemas.openxmlformats.org/officeDocument/2006/relationships/customXml" Target="../ink/ink933.xml"/><Relationship Id="rId20" Type="http://schemas.openxmlformats.org/officeDocument/2006/relationships/customXml" Target="../ink/ink886.xml"/><Relationship Id="rId41" Type="http://schemas.openxmlformats.org/officeDocument/2006/relationships/customXml" Target="../ink/ink907.xml"/><Relationship Id="rId62" Type="http://schemas.openxmlformats.org/officeDocument/2006/relationships/customXml" Target="../ink/ink928.xml"/><Relationship Id="rId83" Type="http://schemas.openxmlformats.org/officeDocument/2006/relationships/customXml" Target="../ink/ink949.xml"/><Relationship Id="rId88" Type="http://schemas.openxmlformats.org/officeDocument/2006/relationships/customXml" Target="../ink/ink954.xml"/><Relationship Id="rId111" Type="http://schemas.openxmlformats.org/officeDocument/2006/relationships/customXml" Target="../ink/ink977.xml"/></Relationships>
</file>

<file path=ppt/slides/_rels/slide72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01.xml"/><Relationship Id="rId21" Type="http://schemas.openxmlformats.org/officeDocument/2006/relationships/customXml" Target="../ink/ink996.xml"/><Relationship Id="rId42" Type="http://schemas.openxmlformats.org/officeDocument/2006/relationships/customXml" Target="../ink/ink1017.xml"/><Relationship Id="rId47" Type="http://schemas.openxmlformats.org/officeDocument/2006/relationships/customXml" Target="../ink/ink1022.xml"/><Relationship Id="rId63" Type="http://schemas.openxmlformats.org/officeDocument/2006/relationships/customXml" Target="../ink/ink1038.xml"/><Relationship Id="rId68" Type="http://schemas.openxmlformats.org/officeDocument/2006/relationships/customXml" Target="../ink/ink1043.xml"/><Relationship Id="rId84" Type="http://schemas.openxmlformats.org/officeDocument/2006/relationships/customXml" Target="../ink/ink1059.xml"/><Relationship Id="rId89" Type="http://schemas.openxmlformats.org/officeDocument/2006/relationships/customXml" Target="../ink/ink1064.xml"/><Relationship Id="rId112" Type="http://schemas.openxmlformats.org/officeDocument/2006/relationships/customXml" Target="../ink/ink1087.xml"/><Relationship Id="rId16" Type="http://schemas.openxmlformats.org/officeDocument/2006/relationships/customXml" Target="../ink/ink991.xml"/><Relationship Id="rId107" Type="http://schemas.openxmlformats.org/officeDocument/2006/relationships/customXml" Target="../ink/ink1082.xml"/><Relationship Id="rId11" Type="http://schemas.openxmlformats.org/officeDocument/2006/relationships/customXml" Target="../ink/ink986.xml"/><Relationship Id="rId32" Type="http://schemas.openxmlformats.org/officeDocument/2006/relationships/customXml" Target="../ink/ink1007.xml"/><Relationship Id="rId37" Type="http://schemas.openxmlformats.org/officeDocument/2006/relationships/customXml" Target="../ink/ink1012.xml"/><Relationship Id="rId53" Type="http://schemas.openxmlformats.org/officeDocument/2006/relationships/customXml" Target="../ink/ink1028.xml"/><Relationship Id="rId58" Type="http://schemas.openxmlformats.org/officeDocument/2006/relationships/customXml" Target="../ink/ink1033.xml"/><Relationship Id="rId74" Type="http://schemas.openxmlformats.org/officeDocument/2006/relationships/customXml" Target="../ink/ink1049.xml"/><Relationship Id="rId79" Type="http://schemas.openxmlformats.org/officeDocument/2006/relationships/customXml" Target="../ink/ink1054.xml"/><Relationship Id="rId102" Type="http://schemas.openxmlformats.org/officeDocument/2006/relationships/customXml" Target="../ink/ink1077.xml"/><Relationship Id="rId5" Type="http://schemas.openxmlformats.org/officeDocument/2006/relationships/image" Target="../media/image5.png"/><Relationship Id="rId90" Type="http://schemas.openxmlformats.org/officeDocument/2006/relationships/customXml" Target="../ink/ink1065.xml"/><Relationship Id="rId95" Type="http://schemas.openxmlformats.org/officeDocument/2006/relationships/customXml" Target="../ink/ink1070.xml"/><Relationship Id="rId22" Type="http://schemas.openxmlformats.org/officeDocument/2006/relationships/customXml" Target="../ink/ink997.xml"/><Relationship Id="rId27" Type="http://schemas.openxmlformats.org/officeDocument/2006/relationships/customXml" Target="../ink/ink1002.xml"/><Relationship Id="rId43" Type="http://schemas.openxmlformats.org/officeDocument/2006/relationships/customXml" Target="../ink/ink1018.xml"/><Relationship Id="rId48" Type="http://schemas.openxmlformats.org/officeDocument/2006/relationships/customXml" Target="../ink/ink1023.xml"/><Relationship Id="rId64" Type="http://schemas.openxmlformats.org/officeDocument/2006/relationships/customXml" Target="../ink/ink1039.xml"/><Relationship Id="rId69" Type="http://schemas.openxmlformats.org/officeDocument/2006/relationships/customXml" Target="../ink/ink1044.xml"/><Relationship Id="rId113" Type="http://schemas.openxmlformats.org/officeDocument/2006/relationships/customXml" Target="../ink/ink1088.xml"/><Relationship Id="rId80" Type="http://schemas.openxmlformats.org/officeDocument/2006/relationships/customXml" Target="../ink/ink1055.xml"/><Relationship Id="rId85" Type="http://schemas.openxmlformats.org/officeDocument/2006/relationships/customXml" Target="../ink/ink1060.xml"/><Relationship Id="rId12" Type="http://schemas.openxmlformats.org/officeDocument/2006/relationships/customXml" Target="../ink/ink987.xml"/><Relationship Id="rId17" Type="http://schemas.openxmlformats.org/officeDocument/2006/relationships/customXml" Target="../ink/ink992.xml"/><Relationship Id="rId33" Type="http://schemas.openxmlformats.org/officeDocument/2006/relationships/customXml" Target="../ink/ink1008.xml"/><Relationship Id="rId38" Type="http://schemas.openxmlformats.org/officeDocument/2006/relationships/customXml" Target="../ink/ink1013.xml"/><Relationship Id="rId59" Type="http://schemas.openxmlformats.org/officeDocument/2006/relationships/customXml" Target="../ink/ink1034.xml"/><Relationship Id="rId103" Type="http://schemas.openxmlformats.org/officeDocument/2006/relationships/customXml" Target="../ink/ink1078.xml"/><Relationship Id="rId108" Type="http://schemas.openxmlformats.org/officeDocument/2006/relationships/customXml" Target="../ink/ink1083.xml"/><Relationship Id="rId54" Type="http://schemas.openxmlformats.org/officeDocument/2006/relationships/customXml" Target="../ink/ink1029.xml"/><Relationship Id="rId70" Type="http://schemas.openxmlformats.org/officeDocument/2006/relationships/customXml" Target="../ink/ink1045.xml"/><Relationship Id="rId75" Type="http://schemas.openxmlformats.org/officeDocument/2006/relationships/customXml" Target="../ink/ink1050.xml"/><Relationship Id="rId91" Type="http://schemas.openxmlformats.org/officeDocument/2006/relationships/customXml" Target="../ink/ink1066.xml"/><Relationship Id="rId96" Type="http://schemas.openxmlformats.org/officeDocument/2006/relationships/customXml" Target="../ink/ink107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82.xml"/><Relationship Id="rId15" Type="http://schemas.openxmlformats.org/officeDocument/2006/relationships/customXml" Target="../ink/ink990.xml"/><Relationship Id="rId23" Type="http://schemas.openxmlformats.org/officeDocument/2006/relationships/customXml" Target="../ink/ink998.xml"/><Relationship Id="rId28" Type="http://schemas.openxmlformats.org/officeDocument/2006/relationships/customXml" Target="../ink/ink1003.xml"/><Relationship Id="rId36" Type="http://schemas.openxmlformats.org/officeDocument/2006/relationships/customXml" Target="../ink/ink1011.xml"/><Relationship Id="rId49" Type="http://schemas.openxmlformats.org/officeDocument/2006/relationships/customXml" Target="../ink/ink1024.xml"/><Relationship Id="rId57" Type="http://schemas.openxmlformats.org/officeDocument/2006/relationships/customXml" Target="../ink/ink1032.xml"/><Relationship Id="rId106" Type="http://schemas.openxmlformats.org/officeDocument/2006/relationships/customXml" Target="../ink/ink1081.xml"/><Relationship Id="rId114" Type="http://schemas.openxmlformats.org/officeDocument/2006/relationships/customXml" Target="../ink/ink1089.xml"/><Relationship Id="rId10" Type="http://schemas.openxmlformats.org/officeDocument/2006/relationships/customXml" Target="../ink/ink985.xml"/><Relationship Id="rId31" Type="http://schemas.openxmlformats.org/officeDocument/2006/relationships/customXml" Target="../ink/ink1006.xml"/><Relationship Id="rId44" Type="http://schemas.openxmlformats.org/officeDocument/2006/relationships/customXml" Target="../ink/ink1019.xml"/><Relationship Id="rId52" Type="http://schemas.openxmlformats.org/officeDocument/2006/relationships/customXml" Target="../ink/ink1027.xml"/><Relationship Id="rId60" Type="http://schemas.openxmlformats.org/officeDocument/2006/relationships/customXml" Target="../ink/ink1035.xml"/><Relationship Id="rId65" Type="http://schemas.openxmlformats.org/officeDocument/2006/relationships/customXml" Target="../ink/ink1040.xml"/><Relationship Id="rId73" Type="http://schemas.openxmlformats.org/officeDocument/2006/relationships/customXml" Target="../ink/ink1048.xml"/><Relationship Id="rId78" Type="http://schemas.openxmlformats.org/officeDocument/2006/relationships/customXml" Target="../ink/ink1053.xml"/><Relationship Id="rId81" Type="http://schemas.openxmlformats.org/officeDocument/2006/relationships/customXml" Target="../ink/ink1056.xml"/><Relationship Id="rId86" Type="http://schemas.openxmlformats.org/officeDocument/2006/relationships/customXml" Target="../ink/ink1061.xml"/><Relationship Id="rId94" Type="http://schemas.openxmlformats.org/officeDocument/2006/relationships/customXml" Target="../ink/ink1069.xml"/><Relationship Id="rId99" Type="http://schemas.openxmlformats.org/officeDocument/2006/relationships/customXml" Target="../ink/ink1074.xml"/><Relationship Id="rId101" Type="http://schemas.openxmlformats.org/officeDocument/2006/relationships/customXml" Target="../ink/ink1076.xml"/><Relationship Id="rId4" Type="http://schemas.openxmlformats.org/officeDocument/2006/relationships/image" Target="../media/image4.png"/><Relationship Id="rId9" Type="http://schemas.openxmlformats.org/officeDocument/2006/relationships/customXml" Target="../ink/ink984.xml"/><Relationship Id="rId13" Type="http://schemas.openxmlformats.org/officeDocument/2006/relationships/customXml" Target="../ink/ink988.xml"/><Relationship Id="rId18" Type="http://schemas.openxmlformats.org/officeDocument/2006/relationships/customXml" Target="../ink/ink993.xml"/><Relationship Id="rId39" Type="http://schemas.openxmlformats.org/officeDocument/2006/relationships/customXml" Target="../ink/ink1014.xml"/><Relationship Id="rId109" Type="http://schemas.openxmlformats.org/officeDocument/2006/relationships/customXml" Target="../ink/ink1084.xml"/><Relationship Id="rId34" Type="http://schemas.openxmlformats.org/officeDocument/2006/relationships/customXml" Target="../ink/ink1009.xml"/><Relationship Id="rId50" Type="http://schemas.openxmlformats.org/officeDocument/2006/relationships/customXml" Target="../ink/ink1025.xml"/><Relationship Id="rId55" Type="http://schemas.openxmlformats.org/officeDocument/2006/relationships/customXml" Target="../ink/ink1030.xml"/><Relationship Id="rId76" Type="http://schemas.openxmlformats.org/officeDocument/2006/relationships/customXml" Target="../ink/ink1051.xml"/><Relationship Id="rId97" Type="http://schemas.openxmlformats.org/officeDocument/2006/relationships/customXml" Target="../ink/ink1072.xml"/><Relationship Id="rId104" Type="http://schemas.openxmlformats.org/officeDocument/2006/relationships/customXml" Target="../ink/ink1079.xml"/><Relationship Id="rId7" Type="http://schemas.openxmlformats.org/officeDocument/2006/relationships/image" Target="../media/image13.png"/><Relationship Id="rId71" Type="http://schemas.openxmlformats.org/officeDocument/2006/relationships/customXml" Target="../ink/ink1046.xml"/><Relationship Id="rId92" Type="http://schemas.openxmlformats.org/officeDocument/2006/relationships/customXml" Target="../ink/ink1067.xml"/><Relationship Id="rId2" Type="http://schemas.openxmlformats.org/officeDocument/2006/relationships/notesSlide" Target="../notesSlides/notesSlide72.xml"/><Relationship Id="rId29" Type="http://schemas.openxmlformats.org/officeDocument/2006/relationships/customXml" Target="../ink/ink1004.xml"/><Relationship Id="rId24" Type="http://schemas.openxmlformats.org/officeDocument/2006/relationships/customXml" Target="../ink/ink999.xml"/><Relationship Id="rId40" Type="http://schemas.openxmlformats.org/officeDocument/2006/relationships/customXml" Target="../ink/ink1015.xml"/><Relationship Id="rId45" Type="http://schemas.openxmlformats.org/officeDocument/2006/relationships/customXml" Target="../ink/ink1020.xml"/><Relationship Id="rId66" Type="http://schemas.openxmlformats.org/officeDocument/2006/relationships/customXml" Target="../ink/ink1041.xml"/><Relationship Id="rId87" Type="http://schemas.openxmlformats.org/officeDocument/2006/relationships/customXml" Target="../ink/ink1062.xml"/><Relationship Id="rId110" Type="http://schemas.openxmlformats.org/officeDocument/2006/relationships/customXml" Target="../ink/ink1085.xml"/><Relationship Id="rId115" Type="http://schemas.openxmlformats.org/officeDocument/2006/relationships/customXml" Target="../ink/ink1090.xml"/><Relationship Id="rId61" Type="http://schemas.openxmlformats.org/officeDocument/2006/relationships/customXml" Target="../ink/ink1036.xml"/><Relationship Id="rId82" Type="http://schemas.openxmlformats.org/officeDocument/2006/relationships/customXml" Target="../ink/ink1057.xml"/><Relationship Id="rId19" Type="http://schemas.openxmlformats.org/officeDocument/2006/relationships/customXml" Target="../ink/ink994.xml"/><Relationship Id="rId14" Type="http://schemas.openxmlformats.org/officeDocument/2006/relationships/customXml" Target="../ink/ink989.xml"/><Relationship Id="rId30" Type="http://schemas.openxmlformats.org/officeDocument/2006/relationships/customXml" Target="../ink/ink1005.xml"/><Relationship Id="rId35" Type="http://schemas.openxmlformats.org/officeDocument/2006/relationships/customXml" Target="../ink/ink1010.xml"/><Relationship Id="rId56" Type="http://schemas.openxmlformats.org/officeDocument/2006/relationships/customXml" Target="../ink/ink1031.xml"/><Relationship Id="rId77" Type="http://schemas.openxmlformats.org/officeDocument/2006/relationships/customXml" Target="../ink/ink1052.xml"/><Relationship Id="rId100" Type="http://schemas.openxmlformats.org/officeDocument/2006/relationships/customXml" Target="../ink/ink1075.xml"/><Relationship Id="rId105" Type="http://schemas.openxmlformats.org/officeDocument/2006/relationships/customXml" Target="../ink/ink1080.xml"/><Relationship Id="rId8" Type="http://schemas.openxmlformats.org/officeDocument/2006/relationships/customXml" Target="../ink/ink983.xml"/><Relationship Id="rId51" Type="http://schemas.openxmlformats.org/officeDocument/2006/relationships/customXml" Target="../ink/ink1026.xml"/><Relationship Id="rId72" Type="http://schemas.openxmlformats.org/officeDocument/2006/relationships/customXml" Target="../ink/ink1047.xml"/><Relationship Id="rId93" Type="http://schemas.openxmlformats.org/officeDocument/2006/relationships/customXml" Target="../ink/ink1068.xml"/><Relationship Id="rId98" Type="http://schemas.openxmlformats.org/officeDocument/2006/relationships/customXml" Target="../ink/ink1073.xml"/><Relationship Id="rId3" Type="http://schemas.openxmlformats.org/officeDocument/2006/relationships/image" Target="../media/image3.png"/><Relationship Id="rId25" Type="http://schemas.openxmlformats.org/officeDocument/2006/relationships/customXml" Target="../ink/ink1000.xml"/><Relationship Id="rId46" Type="http://schemas.openxmlformats.org/officeDocument/2006/relationships/customXml" Target="../ink/ink1021.xml"/><Relationship Id="rId67" Type="http://schemas.openxmlformats.org/officeDocument/2006/relationships/customXml" Target="../ink/ink1042.xml"/><Relationship Id="rId20" Type="http://schemas.openxmlformats.org/officeDocument/2006/relationships/customXml" Target="../ink/ink995.xml"/><Relationship Id="rId41" Type="http://schemas.openxmlformats.org/officeDocument/2006/relationships/customXml" Target="../ink/ink1016.xml"/><Relationship Id="rId62" Type="http://schemas.openxmlformats.org/officeDocument/2006/relationships/customXml" Target="../ink/ink1037.xml"/><Relationship Id="rId83" Type="http://schemas.openxmlformats.org/officeDocument/2006/relationships/customXml" Target="../ink/ink1058.xml"/><Relationship Id="rId88" Type="http://schemas.openxmlformats.org/officeDocument/2006/relationships/customXml" Target="../ink/ink1063.xml"/><Relationship Id="rId111" Type="http://schemas.openxmlformats.org/officeDocument/2006/relationships/customXml" Target="../ink/ink1086.xml"/></Relationships>
</file>

<file path=ppt/slides/_rels/slide7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110.xml"/><Relationship Id="rId21" Type="http://schemas.openxmlformats.org/officeDocument/2006/relationships/customXml" Target="../ink/ink1105.xml"/><Relationship Id="rId42" Type="http://schemas.openxmlformats.org/officeDocument/2006/relationships/customXml" Target="../ink/ink1126.xml"/><Relationship Id="rId47" Type="http://schemas.openxmlformats.org/officeDocument/2006/relationships/customXml" Target="../ink/ink1131.xml"/><Relationship Id="rId63" Type="http://schemas.openxmlformats.org/officeDocument/2006/relationships/customXml" Target="../ink/ink1147.xml"/><Relationship Id="rId68" Type="http://schemas.openxmlformats.org/officeDocument/2006/relationships/customXml" Target="../ink/ink1152.xml"/><Relationship Id="rId84" Type="http://schemas.openxmlformats.org/officeDocument/2006/relationships/customXml" Target="../ink/ink1168.xml"/><Relationship Id="rId89" Type="http://schemas.openxmlformats.org/officeDocument/2006/relationships/customXml" Target="../ink/ink1173.xml"/><Relationship Id="rId112" Type="http://schemas.openxmlformats.org/officeDocument/2006/relationships/customXml" Target="../ink/ink1196.xml"/><Relationship Id="rId16" Type="http://schemas.openxmlformats.org/officeDocument/2006/relationships/customXml" Target="../ink/ink1100.xml"/><Relationship Id="rId107" Type="http://schemas.openxmlformats.org/officeDocument/2006/relationships/customXml" Target="../ink/ink1191.xml"/><Relationship Id="rId11" Type="http://schemas.openxmlformats.org/officeDocument/2006/relationships/customXml" Target="../ink/ink1095.xml"/><Relationship Id="rId32" Type="http://schemas.openxmlformats.org/officeDocument/2006/relationships/customXml" Target="../ink/ink1116.xml"/><Relationship Id="rId37" Type="http://schemas.openxmlformats.org/officeDocument/2006/relationships/customXml" Target="../ink/ink1121.xml"/><Relationship Id="rId53" Type="http://schemas.openxmlformats.org/officeDocument/2006/relationships/customXml" Target="../ink/ink1137.xml"/><Relationship Id="rId58" Type="http://schemas.openxmlformats.org/officeDocument/2006/relationships/customXml" Target="../ink/ink1142.xml"/><Relationship Id="rId74" Type="http://schemas.openxmlformats.org/officeDocument/2006/relationships/customXml" Target="../ink/ink1158.xml"/><Relationship Id="rId79" Type="http://schemas.openxmlformats.org/officeDocument/2006/relationships/customXml" Target="../ink/ink1163.xml"/><Relationship Id="rId102" Type="http://schemas.openxmlformats.org/officeDocument/2006/relationships/customXml" Target="../ink/ink1186.xml"/><Relationship Id="rId5" Type="http://schemas.openxmlformats.org/officeDocument/2006/relationships/image" Target="../media/image5.png"/><Relationship Id="rId90" Type="http://schemas.openxmlformats.org/officeDocument/2006/relationships/customXml" Target="../ink/ink1174.xml"/><Relationship Id="rId95" Type="http://schemas.openxmlformats.org/officeDocument/2006/relationships/customXml" Target="../ink/ink1179.xml"/><Relationship Id="rId22" Type="http://schemas.openxmlformats.org/officeDocument/2006/relationships/customXml" Target="../ink/ink1106.xml"/><Relationship Id="rId27" Type="http://schemas.openxmlformats.org/officeDocument/2006/relationships/customXml" Target="../ink/ink1111.xml"/><Relationship Id="rId43" Type="http://schemas.openxmlformats.org/officeDocument/2006/relationships/customXml" Target="../ink/ink1127.xml"/><Relationship Id="rId48" Type="http://schemas.openxmlformats.org/officeDocument/2006/relationships/customXml" Target="../ink/ink1132.xml"/><Relationship Id="rId64" Type="http://schemas.openxmlformats.org/officeDocument/2006/relationships/customXml" Target="../ink/ink1148.xml"/><Relationship Id="rId69" Type="http://schemas.openxmlformats.org/officeDocument/2006/relationships/customXml" Target="../ink/ink1153.xml"/><Relationship Id="rId113" Type="http://schemas.openxmlformats.org/officeDocument/2006/relationships/customXml" Target="../ink/ink1197.xml"/><Relationship Id="rId80" Type="http://schemas.openxmlformats.org/officeDocument/2006/relationships/customXml" Target="../ink/ink1164.xml"/><Relationship Id="rId85" Type="http://schemas.openxmlformats.org/officeDocument/2006/relationships/customXml" Target="../ink/ink1169.xml"/><Relationship Id="rId12" Type="http://schemas.openxmlformats.org/officeDocument/2006/relationships/customXml" Target="../ink/ink1096.xml"/><Relationship Id="rId17" Type="http://schemas.openxmlformats.org/officeDocument/2006/relationships/customXml" Target="../ink/ink1101.xml"/><Relationship Id="rId33" Type="http://schemas.openxmlformats.org/officeDocument/2006/relationships/customXml" Target="../ink/ink1117.xml"/><Relationship Id="rId38" Type="http://schemas.openxmlformats.org/officeDocument/2006/relationships/customXml" Target="../ink/ink1122.xml"/><Relationship Id="rId59" Type="http://schemas.openxmlformats.org/officeDocument/2006/relationships/customXml" Target="../ink/ink1143.xml"/><Relationship Id="rId103" Type="http://schemas.openxmlformats.org/officeDocument/2006/relationships/customXml" Target="../ink/ink1187.xml"/><Relationship Id="rId108" Type="http://schemas.openxmlformats.org/officeDocument/2006/relationships/customXml" Target="../ink/ink1192.xml"/><Relationship Id="rId54" Type="http://schemas.openxmlformats.org/officeDocument/2006/relationships/customXml" Target="../ink/ink1138.xml"/><Relationship Id="rId70" Type="http://schemas.openxmlformats.org/officeDocument/2006/relationships/customXml" Target="../ink/ink1154.xml"/><Relationship Id="rId75" Type="http://schemas.openxmlformats.org/officeDocument/2006/relationships/customXml" Target="../ink/ink1159.xml"/><Relationship Id="rId91" Type="http://schemas.openxmlformats.org/officeDocument/2006/relationships/customXml" Target="../ink/ink1175.xml"/><Relationship Id="rId96" Type="http://schemas.openxmlformats.org/officeDocument/2006/relationships/customXml" Target="../ink/ink118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91.xml"/><Relationship Id="rId15" Type="http://schemas.openxmlformats.org/officeDocument/2006/relationships/customXml" Target="../ink/ink1099.xml"/><Relationship Id="rId23" Type="http://schemas.openxmlformats.org/officeDocument/2006/relationships/customXml" Target="../ink/ink1107.xml"/><Relationship Id="rId28" Type="http://schemas.openxmlformats.org/officeDocument/2006/relationships/customXml" Target="../ink/ink1112.xml"/><Relationship Id="rId36" Type="http://schemas.openxmlformats.org/officeDocument/2006/relationships/customXml" Target="../ink/ink1120.xml"/><Relationship Id="rId49" Type="http://schemas.openxmlformats.org/officeDocument/2006/relationships/customXml" Target="../ink/ink1133.xml"/><Relationship Id="rId57" Type="http://schemas.openxmlformats.org/officeDocument/2006/relationships/customXml" Target="../ink/ink1141.xml"/><Relationship Id="rId106" Type="http://schemas.openxmlformats.org/officeDocument/2006/relationships/customXml" Target="../ink/ink1190.xml"/><Relationship Id="rId114" Type="http://schemas.openxmlformats.org/officeDocument/2006/relationships/customXml" Target="../ink/ink1198.xml"/><Relationship Id="rId10" Type="http://schemas.openxmlformats.org/officeDocument/2006/relationships/customXml" Target="../ink/ink1094.xml"/><Relationship Id="rId31" Type="http://schemas.openxmlformats.org/officeDocument/2006/relationships/customXml" Target="../ink/ink1115.xml"/><Relationship Id="rId44" Type="http://schemas.openxmlformats.org/officeDocument/2006/relationships/customXml" Target="../ink/ink1128.xml"/><Relationship Id="rId52" Type="http://schemas.openxmlformats.org/officeDocument/2006/relationships/customXml" Target="../ink/ink1136.xml"/><Relationship Id="rId60" Type="http://schemas.openxmlformats.org/officeDocument/2006/relationships/customXml" Target="../ink/ink1144.xml"/><Relationship Id="rId65" Type="http://schemas.openxmlformats.org/officeDocument/2006/relationships/customXml" Target="../ink/ink1149.xml"/><Relationship Id="rId73" Type="http://schemas.openxmlformats.org/officeDocument/2006/relationships/customXml" Target="../ink/ink1157.xml"/><Relationship Id="rId78" Type="http://schemas.openxmlformats.org/officeDocument/2006/relationships/customXml" Target="../ink/ink1162.xml"/><Relationship Id="rId81" Type="http://schemas.openxmlformats.org/officeDocument/2006/relationships/customXml" Target="../ink/ink1165.xml"/><Relationship Id="rId86" Type="http://schemas.openxmlformats.org/officeDocument/2006/relationships/customXml" Target="../ink/ink1170.xml"/><Relationship Id="rId94" Type="http://schemas.openxmlformats.org/officeDocument/2006/relationships/customXml" Target="../ink/ink1178.xml"/><Relationship Id="rId99" Type="http://schemas.openxmlformats.org/officeDocument/2006/relationships/customXml" Target="../ink/ink1183.xml"/><Relationship Id="rId101" Type="http://schemas.openxmlformats.org/officeDocument/2006/relationships/customXml" Target="../ink/ink1185.xml"/><Relationship Id="rId4" Type="http://schemas.openxmlformats.org/officeDocument/2006/relationships/image" Target="../media/image4.png"/><Relationship Id="rId9" Type="http://schemas.openxmlformats.org/officeDocument/2006/relationships/customXml" Target="../ink/ink1093.xml"/><Relationship Id="rId13" Type="http://schemas.openxmlformats.org/officeDocument/2006/relationships/customXml" Target="../ink/ink1097.xml"/><Relationship Id="rId18" Type="http://schemas.openxmlformats.org/officeDocument/2006/relationships/customXml" Target="../ink/ink1102.xml"/><Relationship Id="rId39" Type="http://schemas.openxmlformats.org/officeDocument/2006/relationships/customXml" Target="../ink/ink1123.xml"/><Relationship Id="rId109" Type="http://schemas.openxmlformats.org/officeDocument/2006/relationships/customXml" Target="../ink/ink1193.xml"/><Relationship Id="rId34" Type="http://schemas.openxmlformats.org/officeDocument/2006/relationships/customXml" Target="../ink/ink1118.xml"/><Relationship Id="rId50" Type="http://schemas.openxmlformats.org/officeDocument/2006/relationships/customXml" Target="../ink/ink1134.xml"/><Relationship Id="rId55" Type="http://schemas.openxmlformats.org/officeDocument/2006/relationships/customXml" Target="../ink/ink1139.xml"/><Relationship Id="rId76" Type="http://schemas.openxmlformats.org/officeDocument/2006/relationships/customXml" Target="../ink/ink1160.xml"/><Relationship Id="rId97" Type="http://schemas.openxmlformats.org/officeDocument/2006/relationships/customXml" Target="../ink/ink1181.xml"/><Relationship Id="rId104" Type="http://schemas.openxmlformats.org/officeDocument/2006/relationships/customXml" Target="../ink/ink1188.xml"/><Relationship Id="rId7" Type="http://schemas.openxmlformats.org/officeDocument/2006/relationships/image" Target="../media/image13.png"/><Relationship Id="rId71" Type="http://schemas.openxmlformats.org/officeDocument/2006/relationships/customXml" Target="../ink/ink1155.xml"/><Relationship Id="rId92" Type="http://schemas.openxmlformats.org/officeDocument/2006/relationships/customXml" Target="../ink/ink1176.xml"/><Relationship Id="rId2" Type="http://schemas.openxmlformats.org/officeDocument/2006/relationships/notesSlide" Target="../notesSlides/notesSlide73.xml"/><Relationship Id="rId29" Type="http://schemas.openxmlformats.org/officeDocument/2006/relationships/customXml" Target="../ink/ink1113.xml"/><Relationship Id="rId24" Type="http://schemas.openxmlformats.org/officeDocument/2006/relationships/customXml" Target="../ink/ink1108.xml"/><Relationship Id="rId40" Type="http://schemas.openxmlformats.org/officeDocument/2006/relationships/customXml" Target="../ink/ink1124.xml"/><Relationship Id="rId45" Type="http://schemas.openxmlformats.org/officeDocument/2006/relationships/customXml" Target="../ink/ink1129.xml"/><Relationship Id="rId66" Type="http://schemas.openxmlformats.org/officeDocument/2006/relationships/customXml" Target="../ink/ink1150.xml"/><Relationship Id="rId87" Type="http://schemas.openxmlformats.org/officeDocument/2006/relationships/customXml" Target="../ink/ink1171.xml"/><Relationship Id="rId110" Type="http://schemas.openxmlformats.org/officeDocument/2006/relationships/customXml" Target="../ink/ink1194.xml"/><Relationship Id="rId115" Type="http://schemas.openxmlformats.org/officeDocument/2006/relationships/customXml" Target="../ink/ink1199.xml"/><Relationship Id="rId61" Type="http://schemas.openxmlformats.org/officeDocument/2006/relationships/customXml" Target="../ink/ink1145.xml"/><Relationship Id="rId82" Type="http://schemas.openxmlformats.org/officeDocument/2006/relationships/customXml" Target="../ink/ink1166.xml"/><Relationship Id="rId19" Type="http://schemas.openxmlformats.org/officeDocument/2006/relationships/customXml" Target="../ink/ink1103.xml"/><Relationship Id="rId14" Type="http://schemas.openxmlformats.org/officeDocument/2006/relationships/customXml" Target="../ink/ink1098.xml"/><Relationship Id="rId30" Type="http://schemas.openxmlformats.org/officeDocument/2006/relationships/customXml" Target="../ink/ink1114.xml"/><Relationship Id="rId35" Type="http://schemas.openxmlformats.org/officeDocument/2006/relationships/customXml" Target="../ink/ink1119.xml"/><Relationship Id="rId56" Type="http://schemas.openxmlformats.org/officeDocument/2006/relationships/customXml" Target="../ink/ink1140.xml"/><Relationship Id="rId77" Type="http://schemas.openxmlformats.org/officeDocument/2006/relationships/customXml" Target="../ink/ink1161.xml"/><Relationship Id="rId100" Type="http://schemas.openxmlformats.org/officeDocument/2006/relationships/customXml" Target="../ink/ink1184.xml"/><Relationship Id="rId105" Type="http://schemas.openxmlformats.org/officeDocument/2006/relationships/customXml" Target="../ink/ink1189.xml"/><Relationship Id="rId8" Type="http://schemas.openxmlformats.org/officeDocument/2006/relationships/customXml" Target="../ink/ink1092.xml"/><Relationship Id="rId51" Type="http://schemas.openxmlformats.org/officeDocument/2006/relationships/customXml" Target="../ink/ink1135.xml"/><Relationship Id="rId72" Type="http://schemas.openxmlformats.org/officeDocument/2006/relationships/customXml" Target="../ink/ink1156.xml"/><Relationship Id="rId93" Type="http://schemas.openxmlformats.org/officeDocument/2006/relationships/customXml" Target="../ink/ink1177.xml"/><Relationship Id="rId98" Type="http://schemas.openxmlformats.org/officeDocument/2006/relationships/customXml" Target="../ink/ink1182.xml"/><Relationship Id="rId3" Type="http://schemas.openxmlformats.org/officeDocument/2006/relationships/image" Target="../media/image3.png"/><Relationship Id="rId25" Type="http://schemas.openxmlformats.org/officeDocument/2006/relationships/customXml" Target="../ink/ink1109.xml"/><Relationship Id="rId46" Type="http://schemas.openxmlformats.org/officeDocument/2006/relationships/customXml" Target="../ink/ink1130.xml"/><Relationship Id="rId67" Type="http://schemas.openxmlformats.org/officeDocument/2006/relationships/customXml" Target="../ink/ink1151.xml"/><Relationship Id="rId20" Type="http://schemas.openxmlformats.org/officeDocument/2006/relationships/customXml" Target="../ink/ink1104.xml"/><Relationship Id="rId41" Type="http://schemas.openxmlformats.org/officeDocument/2006/relationships/customXml" Target="../ink/ink1125.xml"/><Relationship Id="rId62" Type="http://schemas.openxmlformats.org/officeDocument/2006/relationships/customXml" Target="../ink/ink1146.xml"/><Relationship Id="rId83" Type="http://schemas.openxmlformats.org/officeDocument/2006/relationships/customXml" Target="../ink/ink1167.xml"/><Relationship Id="rId88" Type="http://schemas.openxmlformats.org/officeDocument/2006/relationships/customXml" Target="../ink/ink1172.xml"/><Relationship Id="rId111" Type="http://schemas.openxmlformats.org/officeDocument/2006/relationships/customXml" Target="../ink/ink1195.xml"/></Relationships>
</file>

<file path=ppt/slides/_rels/slide7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219.xml"/><Relationship Id="rId21" Type="http://schemas.openxmlformats.org/officeDocument/2006/relationships/customXml" Target="../ink/ink1214.xml"/><Relationship Id="rId42" Type="http://schemas.openxmlformats.org/officeDocument/2006/relationships/customXml" Target="../ink/ink1235.xml"/><Relationship Id="rId47" Type="http://schemas.openxmlformats.org/officeDocument/2006/relationships/customXml" Target="../ink/ink1240.xml"/><Relationship Id="rId63" Type="http://schemas.openxmlformats.org/officeDocument/2006/relationships/customXml" Target="../ink/ink1256.xml"/><Relationship Id="rId68" Type="http://schemas.openxmlformats.org/officeDocument/2006/relationships/customXml" Target="../ink/ink1261.xml"/><Relationship Id="rId84" Type="http://schemas.openxmlformats.org/officeDocument/2006/relationships/customXml" Target="../ink/ink1277.xml"/><Relationship Id="rId89" Type="http://schemas.openxmlformats.org/officeDocument/2006/relationships/customXml" Target="../ink/ink1282.xml"/><Relationship Id="rId112" Type="http://schemas.openxmlformats.org/officeDocument/2006/relationships/customXml" Target="../ink/ink1305.xml"/><Relationship Id="rId16" Type="http://schemas.openxmlformats.org/officeDocument/2006/relationships/customXml" Target="../ink/ink1209.xml"/><Relationship Id="rId107" Type="http://schemas.openxmlformats.org/officeDocument/2006/relationships/customXml" Target="../ink/ink1300.xml"/><Relationship Id="rId11" Type="http://schemas.openxmlformats.org/officeDocument/2006/relationships/customXml" Target="../ink/ink1204.xml"/><Relationship Id="rId32" Type="http://schemas.openxmlformats.org/officeDocument/2006/relationships/customXml" Target="../ink/ink1225.xml"/><Relationship Id="rId37" Type="http://schemas.openxmlformats.org/officeDocument/2006/relationships/customXml" Target="../ink/ink1230.xml"/><Relationship Id="rId53" Type="http://schemas.openxmlformats.org/officeDocument/2006/relationships/customXml" Target="../ink/ink1246.xml"/><Relationship Id="rId58" Type="http://schemas.openxmlformats.org/officeDocument/2006/relationships/customXml" Target="../ink/ink1251.xml"/><Relationship Id="rId74" Type="http://schemas.openxmlformats.org/officeDocument/2006/relationships/customXml" Target="../ink/ink1267.xml"/><Relationship Id="rId79" Type="http://schemas.openxmlformats.org/officeDocument/2006/relationships/customXml" Target="../ink/ink1272.xml"/><Relationship Id="rId102" Type="http://schemas.openxmlformats.org/officeDocument/2006/relationships/customXml" Target="../ink/ink1295.xml"/><Relationship Id="rId5" Type="http://schemas.openxmlformats.org/officeDocument/2006/relationships/image" Target="../media/image5.png"/><Relationship Id="rId90" Type="http://schemas.openxmlformats.org/officeDocument/2006/relationships/customXml" Target="../ink/ink1283.xml"/><Relationship Id="rId95" Type="http://schemas.openxmlformats.org/officeDocument/2006/relationships/customXml" Target="../ink/ink1288.xml"/><Relationship Id="rId22" Type="http://schemas.openxmlformats.org/officeDocument/2006/relationships/customXml" Target="../ink/ink1215.xml"/><Relationship Id="rId27" Type="http://schemas.openxmlformats.org/officeDocument/2006/relationships/customXml" Target="../ink/ink1220.xml"/><Relationship Id="rId43" Type="http://schemas.openxmlformats.org/officeDocument/2006/relationships/customXml" Target="../ink/ink1236.xml"/><Relationship Id="rId48" Type="http://schemas.openxmlformats.org/officeDocument/2006/relationships/customXml" Target="../ink/ink1241.xml"/><Relationship Id="rId64" Type="http://schemas.openxmlformats.org/officeDocument/2006/relationships/customXml" Target="../ink/ink1257.xml"/><Relationship Id="rId69" Type="http://schemas.openxmlformats.org/officeDocument/2006/relationships/customXml" Target="../ink/ink1262.xml"/><Relationship Id="rId113" Type="http://schemas.openxmlformats.org/officeDocument/2006/relationships/customXml" Target="../ink/ink1306.xml"/><Relationship Id="rId80" Type="http://schemas.openxmlformats.org/officeDocument/2006/relationships/customXml" Target="../ink/ink1273.xml"/><Relationship Id="rId85" Type="http://schemas.openxmlformats.org/officeDocument/2006/relationships/customXml" Target="../ink/ink1278.xml"/><Relationship Id="rId12" Type="http://schemas.openxmlformats.org/officeDocument/2006/relationships/customXml" Target="../ink/ink1205.xml"/><Relationship Id="rId17" Type="http://schemas.openxmlformats.org/officeDocument/2006/relationships/customXml" Target="../ink/ink1210.xml"/><Relationship Id="rId33" Type="http://schemas.openxmlformats.org/officeDocument/2006/relationships/customXml" Target="../ink/ink1226.xml"/><Relationship Id="rId38" Type="http://schemas.openxmlformats.org/officeDocument/2006/relationships/customXml" Target="../ink/ink1231.xml"/><Relationship Id="rId59" Type="http://schemas.openxmlformats.org/officeDocument/2006/relationships/customXml" Target="../ink/ink1252.xml"/><Relationship Id="rId103" Type="http://schemas.openxmlformats.org/officeDocument/2006/relationships/customXml" Target="../ink/ink1296.xml"/><Relationship Id="rId108" Type="http://schemas.openxmlformats.org/officeDocument/2006/relationships/customXml" Target="../ink/ink1301.xml"/><Relationship Id="rId54" Type="http://schemas.openxmlformats.org/officeDocument/2006/relationships/customXml" Target="../ink/ink1247.xml"/><Relationship Id="rId70" Type="http://schemas.openxmlformats.org/officeDocument/2006/relationships/customXml" Target="../ink/ink1263.xml"/><Relationship Id="rId75" Type="http://schemas.openxmlformats.org/officeDocument/2006/relationships/customXml" Target="../ink/ink1268.xml"/><Relationship Id="rId91" Type="http://schemas.openxmlformats.org/officeDocument/2006/relationships/customXml" Target="../ink/ink1284.xml"/><Relationship Id="rId96" Type="http://schemas.openxmlformats.org/officeDocument/2006/relationships/customXml" Target="../ink/ink128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00.xml"/><Relationship Id="rId15" Type="http://schemas.openxmlformats.org/officeDocument/2006/relationships/customXml" Target="../ink/ink1208.xml"/><Relationship Id="rId23" Type="http://schemas.openxmlformats.org/officeDocument/2006/relationships/customXml" Target="../ink/ink1216.xml"/><Relationship Id="rId28" Type="http://schemas.openxmlformats.org/officeDocument/2006/relationships/customXml" Target="../ink/ink1221.xml"/><Relationship Id="rId36" Type="http://schemas.openxmlformats.org/officeDocument/2006/relationships/customXml" Target="../ink/ink1229.xml"/><Relationship Id="rId49" Type="http://schemas.openxmlformats.org/officeDocument/2006/relationships/customXml" Target="../ink/ink1242.xml"/><Relationship Id="rId57" Type="http://schemas.openxmlformats.org/officeDocument/2006/relationships/customXml" Target="../ink/ink1250.xml"/><Relationship Id="rId106" Type="http://schemas.openxmlformats.org/officeDocument/2006/relationships/customXml" Target="../ink/ink1299.xml"/><Relationship Id="rId114" Type="http://schemas.openxmlformats.org/officeDocument/2006/relationships/customXml" Target="../ink/ink1307.xml"/><Relationship Id="rId10" Type="http://schemas.openxmlformats.org/officeDocument/2006/relationships/customXml" Target="../ink/ink1203.xml"/><Relationship Id="rId31" Type="http://schemas.openxmlformats.org/officeDocument/2006/relationships/customXml" Target="../ink/ink1224.xml"/><Relationship Id="rId44" Type="http://schemas.openxmlformats.org/officeDocument/2006/relationships/customXml" Target="../ink/ink1237.xml"/><Relationship Id="rId52" Type="http://schemas.openxmlformats.org/officeDocument/2006/relationships/customXml" Target="../ink/ink1245.xml"/><Relationship Id="rId60" Type="http://schemas.openxmlformats.org/officeDocument/2006/relationships/customXml" Target="../ink/ink1253.xml"/><Relationship Id="rId65" Type="http://schemas.openxmlformats.org/officeDocument/2006/relationships/customXml" Target="../ink/ink1258.xml"/><Relationship Id="rId73" Type="http://schemas.openxmlformats.org/officeDocument/2006/relationships/customXml" Target="../ink/ink1266.xml"/><Relationship Id="rId78" Type="http://schemas.openxmlformats.org/officeDocument/2006/relationships/customXml" Target="../ink/ink1271.xml"/><Relationship Id="rId81" Type="http://schemas.openxmlformats.org/officeDocument/2006/relationships/customXml" Target="../ink/ink1274.xml"/><Relationship Id="rId86" Type="http://schemas.openxmlformats.org/officeDocument/2006/relationships/customXml" Target="../ink/ink1279.xml"/><Relationship Id="rId94" Type="http://schemas.openxmlformats.org/officeDocument/2006/relationships/customXml" Target="../ink/ink1287.xml"/><Relationship Id="rId99" Type="http://schemas.openxmlformats.org/officeDocument/2006/relationships/customXml" Target="../ink/ink1292.xml"/><Relationship Id="rId101" Type="http://schemas.openxmlformats.org/officeDocument/2006/relationships/customXml" Target="../ink/ink1294.xml"/><Relationship Id="rId4" Type="http://schemas.openxmlformats.org/officeDocument/2006/relationships/image" Target="../media/image4.png"/><Relationship Id="rId9" Type="http://schemas.openxmlformats.org/officeDocument/2006/relationships/customXml" Target="../ink/ink1202.xml"/><Relationship Id="rId13" Type="http://schemas.openxmlformats.org/officeDocument/2006/relationships/customXml" Target="../ink/ink1206.xml"/><Relationship Id="rId18" Type="http://schemas.openxmlformats.org/officeDocument/2006/relationships/customXml" Target="../ink/ink1211.xml"/><Relationship Id="rId39" Type="http://schemas.openxmlformats.org/officeDocument/2006/relationships/customXml" Target="../ink/ink1232.xml"/><Relationship Id="rId109" Type="http://schemas.openxmlformats.org/officeDocument/2006/relationships/customXml" Target="../ink/ink1302.xml"/><Relationship Id="rId34" Type="http://schemas.openxmlformats.org/officeDocument/2006/relationships/customXml" Target="../ink/ink1227.xml"/><Relationship Id="rId50" Type="http://schemas.openxmlformats.org/officeDocument/2006/relationships/customXml" Target="../ink/ink1243.xml"/><Relationship Id="rId55" Type="http://schemas.openxmlformats.org/officeDocument/2006/relationships/customXml" Target="../ink/ink1248.xml"/><Relationship Id="rId76" Type="http://schemas.openxmlformats.org/officeDocument/2006/relationships/customXml" Target="../ink/ink1269.xml"/><Relationship Id="rId97" Type="http://schemas.openxmlformats.org/officeDocument/2006/relationships/customXml" Target="../ink/ink1290.xml"/><Relationship Id="rId104" Type="http://schemas.openxmlformats.org/officeDocument/2006/relationships/customXml" Target="../ink/ink1297.xml"/><Relationship Id="rId7" Type="http://schemas.openxmlformats.org/officeDocument/2006/relationships/image" Target="../media/image13.png"/><Relationship Id="rId71" Type="http://schemas.openxmlformats.org/officeDocument/2006/relationships/customXml" Target="../ink/ink1264.xml"/><Relationship Id="rId92" Type="http://schemas.openxmlformats.org/officeDocument/2006/relationships/customXml" Target="../ink/ink1285.xml"/><Relationship Id="rId2" Type="http://schemas.openxmlformats.org/officeDocument/2006/relationships/notesSlide" Target="../notesSlides/notesSlide74.xml"/><Relationship Id="rId29" Type="http://schemas.openxmlformats.org/officeDocument/2006/relationships/customXml" Target="../ink/ink1222.xml"/><Relationship Id="rId24" Type="http://schemas.openxmlformats.org/officeDocument/2006/relationships/customXml" Target="../ink/ink1217.xml"/><Relationship Id="rId40" Type="http://schemas.openxmlformats.org/officeDocument/2006/relationships/customXml" Target="../ink/ink1233.xml"/><Relationship Id="rId45" Type="http://schemas.openxmlformats.org/officeDocument/2006/relationships/customXml" Target="../ink/ink1238.xml"/><Relationship Id="rId66" Type="http://schemas.openxmlformats.org/officeDocument/2006/relationships/customXml" Target="../ink/ink1259.xml"/><Relationship Id="rId87" Type="http://schemas.openxmlformats.org/officeDocument/2006/relationships/customXml" Target="../ink/ink1280.xml"/><Relationship Id="rId110" Type="http://schemas.openxmlformats.org/officeDocument/2006/relationships/customXml" Target="../ink/ink1303.xml"/><Relationship Id="rId115" Type="http://schemas.openxmlformats.org/officeDocument/2006/relationships/customXml" Target="../ink/ink1308.xml"/><Relationship Id="rId61" Type="http://schemas.openxmlformats.org/officeDocument/2006/relationships/customXml" Target="../ink/ink1254.xml"/><Relationship Id="rId82" Type="http://schemas.openxmlformats.org/officeDocument/2006/relationships/customXml" Target="../ink/ink1275.xml"/><Relationship Id="rId19" Type="http://schemas.openxmlformats.org/officeDocument/2006/relationships/customXml" Target="../ink/ink1212.xml"/><Relationship Id="rId14" Type="http://schemas.openxmlformats.org/officeDocument/2006/relationships/customXml" Target="../ink/ink1207.xml"/><Relationship Id="rId30" Type="http://schemas.openxmlformats.org/officeDocument/2006/relationships/customXml" Target="../ink/ink1223.xml"/><Relationship Id="rId35" Type="http://schemas.openxmlformats.org/officeDocument/2006/relationships/customXml" Target="../ink/ink1228.xml"/><Relationship Id="rId56" Type="http://schemas.openxmlformats.org/officeDocument/2006/relationships/customXml" Target="../ink/ink1249.xml"/><Relationship Id="rId77" Type="http://schemas.openxmlformats.org/officeDocument/2006/relationships/customXml" Target="../ink/ink1270.xml"/><Relationship Id="rId100" Type="http://schemas.openxmlformats.org/officeDocument/2006/relationships/customXml" Target="../ink/ink1293.xml"/><Relationship Id="rId105" Type="http://schemas.openxmlformats.org/officeDocument/2006/relationships/customXml" Target="../ink/ink1298.xml"/><Relationship Id="rId8" Type="http://schemas.openxmlformats.org/officeDocument/2006/relationships/customXml" Target="../ink/ink1201.xml"/><Relationship Id="rId51" Type="http://schemas.openxmlformats.org/officeDocument/2006/relationships/customXml" Target="../ink/ink1244.xml"/><Relationship Id="rId72" Type="http://schemas.openxmlformats.org/officeDocument/2006/relationships/customXml" Target="../ink/ink1265.xml"/><Relationship Id="rId93" Type="http://schemas.openxmlformats.org/officeDocument/2006/relationships/customXml" Target="../ink/ink1286.xml"/><Relationship Id="rId98" Type="http://schemas.openxmlformats.org/officeDocument/2006/relationships/customXml" Target="../ink/ink1291.xml"/><Relationship Id="rId3" Type="http://schemas.openxmlformats.org/officeDocument/2006/relationships/image" Target="../media/image3.png"/><Relationship Id="rId25" Type="http://schemas.openxmlformats.org/officeDocument/2006/relationships/customXml" Target="../ink/ink1218.xml"/><Relationship Id="rId46" Type="http://schemas.openxmlformats.org/officeDocument/2006/relationships/customXml" Target="../ink/ink1239.xml"/><Relationship Id="rId67" Type="http://schemas.openxmlformats.org/officeDocument/2006/relationships/customXml" Target="../ink/ink1260.xml"/><Relationship Id="rId20" Type="http://schemas.openxmlformats.org/officeDocument/2006/relationships/customXml" Target="../ink/ink1213.xml"/><Relationship Id="rId41" Type="http://schemas.openxmlformats.org/officeDocument/2006/relationships/customXml" Target="../ink/ink1234.xml"/><Relationship Id="rId62" Type="http://schemas.openxmlformats.org/officeDocument/2006/relationships/customXml" Target="../ink/ink1255.xml"/><Relationship Id="rId83" Type="http://schemas.openxmlformats.org/officeDocument/2006/relationships/customXml" Target="../ink/ink1276.xml"/><Relationship Id="rId88" Type="http://schemas.openxmlformats.org/officeDocument/2006/relationships/customXml" Target="../ink/ink1281.xml"/><Relationship Id="rId111" Type="http://schemas.openxmlformats.org/officeDocument/2006/relationships/customXml" Target="../ink/ink1304.xml"/></Relationships>
</file>

<file path=ppt/slides/_rels/slide7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28.xml"/><Relationship Id="rId21" Type="http://schemas.openxmlformats.org/officeDocument/2006/relationships/customXml" Target="../ink/ink1323.xml"/><Relationship Id="rId42" Type="http://schemas.openxmlformats.org/officeDocument/2006/relationships/customXml" Target="../ink/ink1344.xml"/><Relationship Id="rId47" Type="http://schemas.openxmlformats.org/officeDocument/2006/relationships/customXml" Target="../ink/ink1349.xml"/><Relationship Id="rId63" Type="http://schemas.openxmlformats.org/officeDocument/2006/relationships/customXml" Target="../ink/ink1365.xml"/><Relationship Id="rId68" Type="http://schemas.openxmlformats.org/officeDocument/2006/relationships/customXml" Target="../ink/ink1370.xml"/><Relationship Id="rId84" Type="http://schemas.openxmlformats.org/officeDocument/2006/relationships/customXml" Target="../ink/ink1386.xml"/><Relationship Id="rId89" Type="http://schemas.openxmlformats.org/officeDocument/2006/relationships/customXml" Target="../ink/ink1391.xml"/><Relationship Id="rId112" Type="http://schemas.openxmlformats.org/officeDocument/2006/relationships/customXml" Target="../ink/ink1414.xml"/><Relationship Id="rId16" Type="http://schemas.openxmlformats.org/officeDocument/2006/relationships/customXml" Target="../ink/ink1318.xml"/><Relationship Id="rId107" Type="http://schemas.openxmlformats.org/officeDocument/2006/relationships/customXml" Target="../ink/ink1409.xml"/><Relationship Id="rId11" Type="http://schemas.openxmlformats.org/officeDocument/2006/relationships/customXml" Target="../ink/ink1313.xml"/><Relationship Id="rId32" Type="http://schemas.openxmlformats.org/officeDocument/2006/relationships/customXml" Target="../ink/ink1334.xml"/><Relationship Id="rId37" Type="http://schemas.openxmlformats.org/officeDocument/2006/relationships/customXml" Target="../ink/ink1339.xml"/><Relationship Id="rId53" Type="http://schemas.openxmlformats.org/officeDocument/2006/relationships/customXml" Target="../ink/ink1355.xml"/><Relationship Id="rId58" Type="http://schemas.openxmlformats.org/officeDocument/2006/relationships/customXml" Target="../ink/ink1360.xml"/><Relationship Id="rId74" Type="http://schemas.openxmlformats.org/officeDocument/2006/relationships/customXml" Target="../ink/ink1376.xml"/><Relationship Id="rId79" Type="http://schemas.openxmlformats.org/officeDocument/2006/relationships/customXml" Target="../ink/ink1381.xml"/><Relationship Id="rId102" Type="http://schemas.openxmlformats.org/officeDocument/2006/relationships/customXml" Target="../ink/ink1404.xml"/><Relationship Id="rId5" Type="http://schemas.openxmlformats.org/officeDocument/2006/relationships/image" Target="../media/image5.png"/><Relationship Id="rId90" Type="http://schemas.openxmlformats.org/officeDocument/2006/relationships/customXml" Target="../ink/ink1392.xml"/><Relationship Id="rId95" Type="http://schemas.openxmlformats.org/officeDocument/2006/relationships/customXml" Target="../ink/ink1397.xml"/><Relationship Id="rId22" Type="http://schemas.openxmlformats.org/officeDocument/2006/relationships/customXml" Target="../ink/ink1324.xml"/><Relationship Id="rId27" Type="http://schemas.openxmlformats.org/officeDocument/2006/relationships/customXml" Target="../ink/ink1329.xml"/><Relationship Id="rId43" Type="http://schemas.openxmlformats.org/officeDocument/2006/relationships/customXml" Target="../ink/ink1345.xml"/><Relationship Id="rId48" Type="http://schemas.openxmlformats.org/officeDocument/2006/relationships/customXml" Target="../ink/ink1350.xml"/><Relationship Id="rId64" Type="http://schemas.openxmlformats.org/officeDocument/2006/relationships/customXml" Target="../ink/ink1366.xml"/><Relationship Id="rId69" Type="http://schemas.openxmlformats.org/officeDocument/2006/relationships/customXml" Target="../ink/ink1371.xml"/><Relationship Id="rId113" Type="http://schemas.openxmlformats.org/officeDocument/2006/relationships/customXml" Target="../ink/ink1415.xml"/><Relationship Id="rId80" Type="http://schemas.openxmlformats.org/officeDocument/2006/relationships/customXml" Target="../ink/ink1382.xml"/><Relationship Id="rId85" Type="http://schemas.openxmlformats.org/officeDocument/2006/relationships/customXml" Target="../ink/ink1387.xml"/><Relationship Id="rId12" Type="http://schemas.openxmlformats.org/officeDocument/2006/relationships/customXml" Target="../ink/ink1314.xml"/><Relationship Id="rId17" Type="http://schemas.openxmlformats.org/officeDocument/2006/relationships/customXml" Target="../ink/ink1319.xml"/><Relationship Id="rId33" Type="http://schemas.openxmlformats.org/officeDocument/2006/relationships/customXml" Target="../ink/ink1335.xml"/><Relationship Id="rId38" Type="http://schemas.openxmlformats.org/officeDocument/2006/relationships/customXml" Target="../ink/ink1340.xml"/><Relationship Id="rId59" Type="http://schemas.openxmlformats.org/officeDocument/2006/relationships/customXml" Target="../ink/ink1361.xml"/><Relationship Id="rId103" Type="http://schemas.openxmlformats.org/officeDocument/2006/relationships/customXml" Target="../ink/ink1405.xml"/><Relationship Id="rId108" Type="http://schemas.openxmlformats.org/officeDocument/2006/relationships/customXml" Target="../ink/ink1410.xml"/><Relationship Id="rId54" Type="http://schemas.openxmlformats.org/officeDocument/2006/relationships/customXml" Target="../ink/ink1356.xml"/><Relationship Id="rId70" Type="http://schemas.openxmlformats.org/officeDocument/2006/relationships/customXml" Target="../ink/ink1372.xml"/><Relationship Id="rId75" Type="http://schemas.openxmlformats.org/officeDocument/2006/relationships/customXml" Target="../ink/ink1377.xml"/><Relationship Id="rId91" Type="http://schemas.openxmlformats.org/officeDocument/2006/relationships/customXml" Target="../ink/ink1393.xml"/><Relationship Id="rId96" Type="http://schemas.openxmlformats.org/officeDocument/2006/relationships/customXml" Target="../ink/ink139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09.xml"/><Relationship Id="rId15" Type="http://schemas.openxmlformats.org/officeDocument/2006/relationships/customXml" Target="../ink/ink1317.xml"/><Relationship Id="rId23" Type="http://schemas.openxmlformats.org/officeDocument/2006/relationships/customXml" Target="../ink/ink1325.xml"/><Relationship Id="rId28" Type="http://schemas.openxmlformats.org/officeDocument/2006/relationships/customXml" Target="../ink/ink1330.xml"/><Relationship Id="rId36" Type="http://schemas.openxmlformats.org/officeDocument/2006/relationships/customXml" Target="../ink/ink1338.xml"/><Relationship Id="rId49" Type="http://schemas.openxmlformats.org/officeDocument/2006/relationships/customXml" Target="../ink/ink1351.xml"/><Relationship Id="rId57" Type="http://schemas.openxmlformats.org/officeDocument/2006/relationships/customXml" Target="../ink/ink1359.xml"/><Relationship Id="rId106" Type="http://schemas.openxmlformats.org/officeDocument/2006/relationships/customXml" Target="../ink/ink1408.xml"/><Relationship Id="rId114" Type="http://schemas.openxmlformats.org/officeDocument/2006/relationships/customXml" Target="../ink/ink1416.xml"/><Relationship Id="rId10" Type="http://schemas.openxmlformats.org/officeDocument/2006/relationships/customXml" Target="../ink/ink1312.xml"/><Relationship Id="rId31" Type="http://schemas.openxmlformats.org/officeDocument/2006/relationships/customXml" Target="../ink/ink1333.xml"/><Relationship Id="rId44" Type="http://schemas.openxmlformats.org/officeDocument/2006/relationships/customXml" Target="../ink/ink1346.xml"/><Relationship Id="rId52" Type="http://schemas.openxmlformats.org/officeDocument/2006/relationships/customXml" Target="../ink/ink1354.xml"/><Relationship Id="rId60" Type="http://schemas.openxmlformats.org/officeDocument/2006/relationships/customXml" Target="../ink/ink1362.xml"/><Relationship Id="rId65" Type="http://schemas.openxmlformats.org/officeDocument/2006/relationships/customXml" Target="../ink/ink1367.xml"/><Relationship Id="rId73" Type="http://schemas.openxmlformats.org/officeDocument/2006/relationships/customXml" Target="../ink/ink1375.xml"/><Relationship Id="rId78" Type="http://schemas.openxmlformats.org/officeDocument/2006/relationships/customXml" Target="../ink/ink1380.xml"/><Relationship Id="rId81" Type="http://schemas.openxmlformats.org/officeDocument/2006/relationships/customXml" Target="../ink/ink1383.xml"/><Relationship Id="rId86" Type="http://schemas.openxmlformats.org/officeDocument/2006/relationships/customXml" Target="../ink/ink1388.xml"/><Relationship Id="rId94" Type="http://schemas.openxmlformats.org/officeDocument/2006/relationships/customXml" Target="../ink/ink1396.xml"/><Relationship Id="rId99" Type="http://schemas.openxmlformats.org/officeDocument/2006/relationships/customXml" Target="../ink/ink1401.xml"/><Relationship Id="rId101" Type="http://schemas.openxmlformats.org/officeDocument/2006/relationships/customXml" Target="../ink/ink1403.xml"/><Relationship Id="rId4" Type="http://schemas.openxmlformats.org/officeDocument/2006/relationships/image" Target="../media/image4.png"/><Relationship Id="rId9" Type="http://schemas.openxmlformats.org/officeDocument/2006/relationships/customXml" Target="../ink/ink1311.xml"/><Relationship Id="rId13" Type="http://schemas.openxmlformats.org/officeDocument/2006/relationships/customXml" Target="../ink/ink1315.xml"/><Relationship Id="rId18" Type="http://schemas.openxmlformats.org/officeDocument/2006/relationships/customXml" Target="../ink/ink1320.xml"/><Relationship Id="rId39" Type="http://schemas.openxmlformats.org/officeDocument/2006/relationships/customXml" Target="../ink/ink1341.xml"/><Relationship Id="rId109" Type="http://schemas.openxmlformats.org/officeDocument/2006/relationships/customXml" Target="../ink/ink1411.xml"/><Relationship Id="rId34" Type="http://schemas.openxmlformats.org/officeDocument/2006/relationships/customXml" Target="../ink/ink1336.xml"/><Relationship Id="rId50" Type="http://schemas.openxmlformats.org/officeDocument/2006/relationships/customXml" Target="../ink/ink1352.xml"/><Relationship Id="rId55" Type="http://schemas.openxmlformats.org/officeDocument/2006/relationships/customXml" Target="../ink/ink1357.xml"/><Relationship Id="rId76" Type="http://schemas.openxmlformats.org/officeDocument/2006/relationships/customXml" Target="../ink/ink1378.xml"/><Relationship Id="rId97" Type="http://schemas.openxmlformats.org/officeDocument/2006/relationships/customXml" Target="../ink/ink1399.xml"/><Relationship Id="rId104" Type="http://schemas.openxmlformats.org/officeDocument/2006/relationships/customXml" Target="../ink/ink1406.xml"/><Relationship Id="rId7" Type="http://schemas.openxmlformats.org/officeDocument/2006/relationships/image" Target="../media/image13.png"/><Relationship Id="rId71" Type="http://schemas.openxmlformats.org/officeDocument/2006/relationships/customXml" Target="../ink/ink1373.xml"/><Relationship Id="rId92" Type="http://schemas.openxmlformats.org/officeDocument/2006/relationships/customXml" Target="../ink/ink1394.xml"/><Relationship Id="rId2" Type="http://schemas.openxmlformats.org/officeDocument/2006/relationships/notesSlide" Target="../notesSlides/notesSlide75.xml"/><Relationship Id="rId29" Type="http://schemas.openxmlformats.org/officeDocument/2006/relationships/customXml" Target="../ink/ink1331.xml"/><Relationship Id="rId24" Type="http://schemas.openxmlformats.org/officeDocument/2006/relationships/customXml" Target="../ink/ink1326.xml"/><Relationship Id="rId40" Type="http://schemas.openxmlformats.org/officeDocument/2006/relationships/customXml" Target="../ink/ink1342.xml"/><Relationship Id="rId45" Type="http://schemas.openxmlformats.org/officeDocument/2006/relationships/customXml" Target="../ink/ink1347.xml"/><Relationship Id="rId66" Type="http://schemas.openxmlformats.org/officeDocument/2006/relationships/customXml" Target="../ink/ink1368.xml"/><Relationship Id="rId87" Type="http://schemas.openxmlformats.org/officeDocument/2006/relationships/customXml" Target="../ink/ink1389.xml"/><Relationship Id="rId110" Type="http://schemas.openxmlformats.org/officeDocument/2006/relationships/customXml" Target="../ink/ink1412.xml"/><Relationship Id="rId115" Type="http://schemas.openxmlformats.org/officeDocument/2006/relationships/customXml" Target="../ink/ink1417.xml"/><Relationship Id="rId61" Type="http://schemas.openxmlformats.org/officeDocument/2006/relationships/customXml" Target="../ink/ink1363.xml"/><Relationship Id="rId82" Type="http://schemas.openxmlformats.org/officeDocument/2006/relationships/customXml" Target="../ink/ink1384.xml"/><Relationship Id="rId19" Type="http://schemas.openxmlformats.org/officeDocument/2006/relationships/customXml" Target="../ink/ink1321.xml"/><Relationship Id="rId14" Type="http://schemas.openxmlformats.org/officeDocument/2006/relationships/customXml" Target="../ink/ink1316.xml"/><Relationship Id="rId30" Type="http://schemas.openxmlformats.org/officeDocument/2006/relationships/customXml" Target="../ink/ink1332.xml"/><Relationship Id="rId35" Type="http://schemas.openxmlformats.org/officeDocument/2006/relationships/customXml" Target="../ink/ink1337.xml"/><Relationship Id="rId56" Type="http://schemas.openxmlformats.org/officeDocument/2006/relationships/customXml" Target="../ink/ink1358.xml"/><Relationship Id="rId77" Type="http://schemas.openxmlformats.org/officeDocument/2006/relationships/customXml" Target="../ink/ink1379.xml"/><Relationship Id="rId100" Type="http://schemas.openxmlformats.org/officeDocument/2006/relationships/customXml" Target="../ink/ink1402.xml"/><Relationship Id="rId105" Type="http://schemas.openxmlformats.org/officeDocument/2006/relationships/customXml" Target="../ink/ink1407.xml"/><Relationship Id="rId8" Type="http://schemas.openxmlformats.org/officeDocument/2006/relationships/customXml" Target="../ink/ink1310.xml"/><Relationship Id="rId51" Type="http://schemas.openxmlformats.org/officeDocument/2006/relationships/customXml" Target="../ink/ink1353.xml"/><Relationship Id="rId72" Type="http://schemas.openxmlformats.org/officeDocument/2006/relationships/customXml" Target="../ink/ink1374.xml"/><Relationship Id="rId93" Type="http://schemas.openxmlformats.org/officeDocument/2006/relationships/customXml" Target="../ink/ink1395.xml"/><Relationship Id="rId98" Type="http://schemas.openxmlformats.org/officeDocument/2006/relationships/customXml" Target="../ink/ink1400.xml"/><Relationship Id="rId3" Type="http://schemas.openxmlformats.org/officeDocument/2006/relationships/image" Target="../media/image3.png"/><Relationship Id="rId25" Type="http://schemas.openxmlformats.org/officeDocument/2006/relationships/customXml" Target="../ink/ink1327.xml"/><Relationship Id="rId46" Type="http://schemas.openxmlformats.org/officeDocument/2006/relationships/customXml" Target="../ink/ink1348.xml"/><Relationship Id="rId67" Type="http://schemas.openxmlformats.org/officeDocument/2006/relationships/customXml" Target="../ink/ink1369.xml"/><Relationship Id="rId20" Type="http://schemas.openxmlformats.org/officeDocument/2006/relationships/customXml" Target="../ink/ink1322.xml"/><Relationship Id="rId41" Type="http://schemas.openxmlformats.org/officeDocument/2006/relationships/customXml" Target="../ink/ink1343.xml"/><Relationship Id="rId62" Type="http://schemas.openxmlformats.org/officeDocument/2006/relationships/customXml" Target="../ink/ink1364.xml"/><Relationship Id="rId83" Type="http://schemas.openxmlformats.org/officeDocument/2006/relationships/customXml" Target="../ink/ink1385.xml"/><Relationship Id="rId88" Type="http://schemas.openxmlformats.org/officeDocument/2006/relationships/customXml" Target="../ink/ink1390.xml"/><Relationship Id="rId111" Type="http://schemas.openxmlformats.org/officeDocument/2006/relationships/customXml" Target="../ink/ink1413.xml"/></Relationships>
</file>

<file path=ppt/slides/_rels/slide7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437.xml"/><Relationship Id="rId117" Type="http://schemas.openxmlformats.org/officeDocument/2006/relationships/image" Target="../media/image14.png"/><Relationship Id="rId21" Type="http://schemas.openxmlformats.org/officeDocument/2006/relationships/customXml" Target="../ink/ink1432.xml"/><Relationship Id="rId42" Type="http://schemas.openxmlformats.org/officeDocument/2006/relationships/customXml" Target="../ink/ink1453.xml"/><Relationship Id="rId47" Type="http://schemas.openxmlformats.org/officeDocument/2006/relationships/customXml" Target="../ink/ink1458.xml"/><Relationship Id="rId63" Type="http://schemas.openxmlformats.org/officeDocument/2006/relationships/customXml" Target="../ink/ink1474.xml"/><Relationship Id="rId68" Type="http://schemas.openxmlformats.org/officeDocument/2006/relationships/customXml" Target="../ink/ink1479.xml"/><Relationship Id="rId84" Type="http://schemas.openxmlformats.org/officeDocument/2006/relationships/customXml" Target="../ink/ink1495.xml"/><Relationship Id="rId89" Type="http://schemas.openxmlformats.org/officeDocument/2006/relationships/customXml" Target="../ink/ink1500.xml"/><Relationship Id="rId112" Type="http://schemas.openxmlformats.org/officeDocument/2006/relationships/customXml" Target="../ink/ink1523.xml"/><Relationship Id="rId16" Type="http://schemas.openxmlformats.org/officeDocument/2006/relationships/customXml" Target="../ink/ink1427.xml"/><Relationship Id="rId107" Type="http://schemas.openxmlformats.org/officeDocument/2006/relationships/customXml" Target="../ink/ink1518.xml"/><Relationship Id="rId11" Type="http://schemas.openxmlformats.org/officeDocument/2006/relationships/customXml" Target="../ink/ink1422.xml"/><Relationship Id="rId32" Type="http://schemas.openxmlformats.org/officeDocument/2006/relationships/customXml" Target="../ink/ink1443.xml"/><Relationship Id="rId37" Type="http://schemas.openxmlformats.org/officeDocument/2006/relationships/customXml" Target="../ink/ink1448.xml"/><Relationship Id="rId53" Type="http://schemas.openxmlformats.org/officeDocument/2006/relationships/customXml" Target="../ink/ink1464.xml"/><Relationship Id="rId58" Type="http://schemas.openxmlformats.org/officeDocument/2006/relationships/customXml" Target="../ink/ink1469.xml"/><Relationship Id="rId74" Type="http://schemas.openxmlformats.org/officeDocument/2006/relationships/customXml" Target="../ink/ink1485.xml"/><Relationship Id="rId79" Type="http://schemas.openxmlformats.org/officeDocument/2006/relationships/customXml" Target="../ink/ink1490.xml"/><Relationship Id="rId102" Type="http://schemas.openxmlformats.org/officeDocument/2006/relationships/customXml" Target="../ink/ink1513.xml"/><Relationship Id="rId5" Type="http://schemas.openxmlformats.org/officeDocument/2006/relationships/image" Target="../media/image5.png"/><Relationship Id="rId90" Type="http://schemas.openxmlformats.org/officeDocument/2006/relationships/customXml" Target="../ink/ink1501.xml"/><Relationship Id="rId95" Type="http://schemas.openxmlformats.org/officeDocument/2006/relationships/customXml" Target="../ink/ink1506.xml"/><Relationship Id="rId22" Type="http://schemas.openxmlformats.org/officeDocument/2006/relationships/customXml" Target="../ink/ink1433.xml"/><Relationship Id="rId27" Type="http://schemas.openxmlformats.org/officeDocument/2006/relationships/customXml" Target="../ink/ink1438.xml"/><Relationship Id="rId43" Type="http://schemas.openxmlformats.org/officeDocument/2006/relationships/customXml" Target="../ink/ink1454.xml"/><Relationship Id="rId48" Type="http://schemas.openxmlformats.org/officeDocument/2006/relationships/customXml" Target="../ink/ink1459.xml"/><Relationship Id="rId64" Type="http://schemas.openxmlformats.org/officeDocument/2006/relationships/customXml" Target="../ink/ink1475.xml"/><Relationship Id="rId69" Type="http://schemas.openxmlformats.org/officeDocument/2006/relationships/customXml" Target="../ink/ink1480.xml"/><Relationship Id="rId113" Type="http://schemas.openxmlformats.org/officeDocument/2006/relationships/customXml" Target="../ink/ink1524.xml"/><Relationship Id="rId118" Type="http://schemas.openxmlformats.org/officeDocument/2006/relationships/customXml" Target="../ink/ink1528.xml"/><Relationship Id="rId80" Type="http://schemas.openxmlformats.org/officeDocument/2006/relationships/customXml" Target="../ink/ink1491.xml"/><Relationship Id="rId85" Type="http://schemas.openxmlformats.org/officeDocument/2006/relationships/customXml" Target="../ink/ink1496.xml"/><Relationship Id="rId12" Type="http://schemas.openxmlformats.org/officeDocument/2006/relationships/customXml" Target="../ink/ink1423.xml"/><Relationship Id="rId17" Type="http://schemas.openxmlformats.org/officeDocument/2006/relationships/customXml" Target="../ink/ink1428.xml"/><Relationship Id="rId33" Type="http://schemas.openxmlformats.org/officeDocument/2006/relationships/customXml" Target="../ink/ink1444.xml"/><Relationship Id="rId38" Type="http://schemas.openxmlformats.org/officeDocument/2006/relationships/customXml" Target="../ink/ink1449.xml"/><Relationship Id="rId59" Type="http://schemas.openxmlformats.org/officeDocument/2006/relationships/customXml" Target="../ink/ink1470.xml"/><Relationship Id="rId103" Type="http://schemas.openxmlformats.org/officeDocument/2006/relationships/customXml" Target="../ink/ink1514.xml"/><Relationship Id="rId108" Type="http://schemas.openxmlformats.org/officeDocument/2006/relationships/customXml" Target="../ink/ink1519.xml"/><Relationship Id="rId54" Type="http://schemas.openxmlformats.org/officeDocument/2006/relationships/customXml" Target="../ink/ink1465.xml"/><Relationship Id="rId70" Type="http://schemas.openxmlformats.org/officeDocument/2006/relationships/customXml" Target="../ink/ink1481.xml"/><Relationship Id="rId75" Type="http://schemas.openxmlformats.org/officeDocument/2006/relationships/customXml" Target="../ink/ink1486.xml"/><Relationship Id="rId91" Type="http://schemas.openxmlformats.org/officeDocument/2006/relationships/customXml" Target="../ink/ink1502.xml"/><Relationship Id="rId96" Type="http://schemas.openxmlformats.org/officeDocument/2006/relationships/customXml" Target="../ink/ink150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18.xml"/><Relationship Id="rId23" Type="http://schemas.openxmlformats.org/officeDocument/2006/relationships/customXml" Target="../ink/ink1434.xml"/><Relationship Id="rId28" Type="http://schemas.openxmlformats.org/officeDocument/2006/relationships/customXml" Target="../ink/ink1439.xml"/><Relationship Id="rId49" Type="http://schemas.openxmlformats.org/officeDocument/2006/relationships/customXml" Target="../ink/ink1460.xml"/><Relationship Id="rId114" Type="http://schemas.openxmlformats.org/officeDocument/2006/relationships/customXml" Target="../ink/ink1525.xml"/><Relationship Id="rId119" Type="http://schemas.openxmlformats.org/officeDocument/2006/relationships/image" Target="../media/image15.png"/><Relationship Id="rId10" Type="http://schemas.openxmlformats.org/officeDocument/2006/relationships/customXml" Target="../ink/ink1421.xml"/><Relationship Id="rId31" Type="http://schemas.openxmlformats.org/officeDocument/2006/relationships/customXml" Target="../ink/ink1442.xml"/><Relationship Id="rId44" Type="http://schemas.openxmlformats.org/officeDocument/2006/relationships/customXml" Target="../ink/ink1455.xml"/><Relationship Id="rId52" Type="http://schemas.openxmlformats.org/officeDocument/2006/relationships/customXml" Target="../ink/ink1463.xml"/><Relationship Id="rId60" Type="http://schemas.openxmlformats.org/officeDocument/2006/relationships/customXml" Target="../ink/ink1471.xml"/><Relationship Id="rId65" Type="http://schemas.openxmlformats.org/officeDocument/2006/relationships/customXml" Target="../ink/ink1476.xml"/><Relationship Id="rId73" Type="http://schemas.openxmlformats.org/officeDocument/2006/relationships/customXml" Target="../ink/ink1484.xml"/><Relationship Id="rId78" Type="http://schemas.openxmlformats.org/officeDocument/2006/relationships/customXml" Target="../ink/ink1489.xml"/><Relationship Id="rId81" Type="http://schemas.openxmlformats.org/officeDocument/2006/relationships/customXml" Target="../ink/ink1492.xml"/><Relationship Id="rId86" Type="http://schemas.openxmlformats.org/officeDocument/2006/relationships/customXml" Target="../ink/ink1497.xml"/><Relationship Id="rId94" Type="http://schemas.openxmlformats.org/officeDocument/2006/relationships/customXml" Target="../ink/ink1505.xml"/><Relationship Id="rId99" Type="http://schemas.openxmlformats.org/officeDocument/2006/relationships/customXml" Target="../ink/ink1510.xml"/><Relationship Id="rId101" Type="http://schemas.openxmlformats.org/officeDocument/2006/relationships/customXml" Target="../ink/ink1512.xml"/><Relationship Id="rId4" Type="http://schemas.openxmlformats.org/officeDocument/2006/relationships/image" Target="../media/image4.png"/><Relationship Id="rId9" Type="http://schemas.openxmlformats.org/officeDocument/2006/relationships/customXml" Target="../ink/ink1420.xml"/><Relationship Id="rId13" Type="http://schemas.openxmlformats.org/officeDocument/2006/relationships/customXml" Target="../ink/ink1424.xml"/><Relationship Id="rId18" Type="http://schemas.openxmlformats.org/officeDocument/2006/relationships/customXml" Target="../ink/ink1429.xml"/><Relationship Id="rId39" Type="http://schemas.openxmlformats.org/officeDocument/2006/relationships/customXml" Target="../ink/ink1450.xml"/><Relationship Id="rId109" Type="http://schemas.openxmlformats.org/officeDocument/2006/relationships/customXml" Target="../ink/ink1520.xml"/><Relationship Id="rId34" Type="http://schemas.openxmlformats.org/officeDocument/2006/relationships/customXml" Target="../ink/ink1445.xml"/><Relationship Id="rId50" Type="http://schemas.openxmlformats.org/officeDocument/2006/relationships/customXml" Target="../ink/ink1461.xml"/><Relationship Id="rId55" Type="http://schemas.openxmlformats.org/officeDocument/2006/relationships/customXml" Target="../ink/ink1466.xml"/><Relationship Id="rId76" Type="http://schemas.openxmlformats.org/officeDocument/2006/relationships/customXml" Target="../ink/ink1487.xml"/><Relationship Id="rId97" Type="http://schemas.openxmlformats.org/officeDocument/2006/relationships/customXml" Target="../ink/ink1508.xml"/><Relationship Id="rId104" Type="http://schemas.openxmlformats.org/officeDocument/2006/relationships/customXml" Target="../ink/ink1515.xml"/><Relationship Id="rId7" Type="http://schemas.openxmlformats.org/officeDocument/2006/relationships/image" Target="../media/image13.png"/><Relationship Id="rId71" Type="http://schemas.openxmlformats.org/officeDocument/2006/relationships/customXml" Target="../ink/ink1482.xml"/><Relationship Id="rId92" Type="http://schemas.openxmlformats.org/officeDocument/2006/relationships/customXml" Target="../ink/ink1503.xml"/><Relationship Id="rId2" Type="http://schemas.openxmlformats.org/officeDocument/2006/relationships/notesSlide" Target="../notesSlides/notesSlide76.xml"/><Relationship Id="rId29" Type="http://schemas.openxmlformats.org/officeDocument/2006/relationships/customXml" Target="../ink/ink1440.xml"/><Relationship Id="rId24" Type="http://schemas.openxmlformats.org/officeDocument/2006/relationships/customXml" Target="../ink/ink1435.xml"/><Relationship Id="rId40" Type="http://schemas.openxmlformats.org/officeDocument/2006/relationships/customXml" Target="../ink/ink1451.xml"/><Relationship Id="rId45" Type="http://schemas.openxmlformats.org/officeDocument/2006/relationships/customXml" Target="../ink/ink1456.xml"/><Relationship Id="rId66" Type="http://schemas.openxmlformats.org/officeDocument/2006/relationships/customXml" Target="../ink/ink1477.xml"/><Relationship Id="rId87" Type="http://schemas.openxmlformats.org/officeDocument/2006/relationships/customXml" Target="../ink/ink1498.xml"/><Relationship Id="rId110" Type="http://schemas.openxmlformats.org/officeDocument/2006/relationships/customXml" Target="../ink/ink1521.xml"/><Relationship Id="rId115" Type="http://schemas.openxmlformats.org/officeDocument/2006/relationships/customXml" Target="../ink/ink1526.xml"/><Relationship Id="rId61" Type="http://schemas.openxmlformats.org/officeDocument/2006/relationships/customXml" Target="../ink/ink1472.xml"/><Relationship Id="rId82" Type="http://schemas.openxmlformats.org/officeDocument/2006/relationships/customXml" Target="../ink/ink1493.xml"/><Relationship Id="rId19" Type="http://schemas.openxmlformats.org/officeDocument/2006/relationships/customXml" Target="../ink/ink1430.xml"/><Relationship Id="rId14" Type="http://schemas.openxmlformats.org/officeDocument/2006/relationships/customXml" Target="../ink/ink1425.xml"/><Relationship Id="rId30" Type="http://schemas.openxmlformats.org/officeDocument/2006/relationships/customXml" Target="../ink/ink1441.xml"/><Relationship Id="rId35" Type="http://schemas.openxmlformats.org/officeDocument/2006/relationships/customXml" Target="../ink/ink1446.xml"/><Relationship Id="rId56" Type="http://schemas.openxmlformats.org/officeDocument/2006/relationships/customXml" Target="../ink/ink1467.xml"/><Relationship Id="rId77" Type="http://schemas.openxmlformats.org/officeDocument/2006/relationships/customXml" Target="../ink/ink1488.xml"/><Relationship Id="rId100" Type="http://schemas.openxmlformats.org/officeDocument/2006/relationships/customXml" Target="../ink/ink1511.xml"/><Relationship Id="rId105" Type="http://schemas.openxmlformats.org/officeDocument/2006/relationships/customXml" Target="../ink/ink1516.xml"/><Relationship Id="rId8" Type="http://schemas.openxmlformats.org/officeDocument/2006/relationships/customXml" Target="../ink/ink1419.xml"/><Relationship Id="rId51" Type="http://schemas.openxmlformats.org/officeDocument/2006/relationships/customXml" Target="../ink/ink1462.xml"/><Relationship Id="rId72" Type="http://schemas.openxmlformats.org/officeDocument/2006/relationships/customXml" Target="../ink/ink1483.xml"/><Relationship Id="rId93" Type="http://schemas.openxmlformats.org/officeDocument/2006/relationships/customXml" Target="../ink/ink1504.xml"/><Relationship Id="rId98" Type="http://schemas.openxmlformats.org/officeDocument/2006/relationships/customXml" Target="../ink/ink1509.xml"/><Relationship Id="rId3" Type="http://schemas.openxmlformats.org/officeDocument/2006/relationships/image" Target="../media/image3.png"/><Relationship Id="rId25" Type="http://schemas.openxmlformats.org/officeDocument/2006/relationships/customXml" Target="../ink/ink1436.xml"/><Relationship Id="rId46" Type="http://schemas.openxmlformats.org/officeDocument/2006/relationships/customXml" Target="../ink/ink1457.xml"/><Relationship Id="rId67" Type="http://schemas.openxmlformats.org/officeDocument/2006/relationships/customXml" Target="../ink/ink1478.xml"/><Relationship Id="rId116" Type="http://schemas.openxmlformats.org/officeDocument/2006/relationships/customXml" Target="../ink/ink1527.xml"/><Relationship Id="rId20" Type="http://schemas.openxmlformats.org/officeDocument/2006/relationships/customXml" Target="../ink/ink1431.xml"/><Relationship Id="rId41" Type="http://schemas.openxmlformats.org/officeDocument/2006/relationships/customXml" Target="../ink/ink1452.xml"/><Relationship Id="rId62" Type="http://schemas.openxmlformats.org/officeDocument/2006/relationships/customXml" Target="../ink/ink1473.xml"/><Relationship Id="rId83" Type="http://schemas.openxmlformats.org/officeDocument/2006/relationships/customXml" Target="../ink/ink1494.xml"/><Relationship Id="rId88" Type="http://schemas.openxmlformats.org/officeDocument/2006/relationships/customXml" Target="../ink/ink1499.xml"/><Relationship Id="rId111" Type="http://schemas.openxmlformats.org/officeDocument/2006/relationships/customXml" Target="../ink/ink1522.xml"/><Relationship Id="rId15" Type="http://schemas.openxmlformats.org/officeDocument/2006/relationships/customXml" Target="../ink/ink1426.xml"/><Relationship Id="rId36" Type="http://schemas.openxmlformats.org/officeDocument/2006/relationships/customXml" Target="../ink/ink1447.xml"/><Relationship Id="rId57" Type="http://schemas.openxmlformats.org/officeDocument/2006/relationships/customXml" Target="../ink/ink1468.xml"/><Relationship Id="rId106" Type="http://schemas.openxmlformats.org/officeDocument/2006/relationships/customXml" Target="../ink/ink1517.xml"/></Relationships>
</file>

<file path=ppt/slides/_rels/slide7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548.xml"/><Relationship Id="rId21" Type="http://schemas.openxmlformats.org/officeDocument/2006/relationships/customXml" Target="../ink/ink1543.xml"/><Relationship Id="rId42" Type="http://schemas.openxmlformats.org/officeDocument/2006/relationships/customXml" Target="../ink/ink1564.xml"/><Relationship Id="rId47" Type="http://schemas.openxmlformats.org/officeDocument/2006/relationships/customXml" Target="../ink/ink1569.xml"/><Relationship Id="rId63" Type="http://schemas.openxmlformats.org/officeDocument/2006/relationships/customXml" Target="../ink/ink1585.xml"/><Relationship Id="rId68" Type="http://schemas.openxmlformats.org/officeDocument/2006/relationships/customXml" Target="../ink/ink1590.xml"/><Relationship Id="rId84" Type="http://schemas.openxmlformats.org/officeDocument/2006/relationships/customXml" Target="../ink/ink1606.xml"/><Relationship Id="rId89" Type="http://schemas.openxmlformats.org/officeDocument/2006/relationships/customXml" Target="../ink/ink1611.xml"/><Relationship Id="rId112" Type="http://schemas.openxmlformats.org/officeDocument/2006/relationships/customXml" Target="../ink/ink1634.xml"/><Relationship Id="rId16" Type="http://schemas.openxmlformats.org/officeDocument/2006/relationships/customXml" Target="../ink/ink1538.xml"/><Relationship Id="rId107" Type="http://schemas.openxmlformats.org/officeDocument/2006/relationships/customXml" Target="../ink/ink1629.xml"/><Relationship Id="rId11" Type="http://schemas.openxmlformats.org/officeDocument/2006/relationships/customXml" Target="../ink/ink1533.xml"/><Relationship Id="rId32" Type="http://schemas.openxmlformats.org/officeDocument/2006/relationships/customXml" Target="../ink/ink1554.xml"/><Relationship Id="rId37" Type="http://schemas.openxmlformats.org/officeDocument/2006/relationships/customXml" Target="../ink/ink1559.xml"/><Relationship Id="rId53" Type="http://schemas.openxmlformats.org/officeDocument/2006/relationships/customXml" Target="../ink/ink1575.xml"/><Relationship Id="rId58" Type="http://schemas.openxmlformats.org/officeDocument/2006/relationships/customXml" Target="../ink/ink1580.xml"/><Relationship Id="rId74" Type="http://schemas.openxmlformats.org/officeDocument/2006/relationships/customXml" Target="../ink/ink1596.xml"/><Relationship Id="rId79" Type="http://schemas.openxmlformats.org/officeDocument/2006/relationships/customXml" Target="../ink/ink1601.xml"/><Relationship Id="rId102" Type="http://schemas.openxmlformats.org/officeDocument/2006/relationships/customXml" Target="../ink/ink1624.xml"/><Relationship Id="rId5" Type="http://schemas.openxmlformats.org/officeDocument/2006/relationships/image" Target="../media/image5.png"/><Relationship Id="rId90" Type="http://schemas.openxmlformats.org/officeDocument/2006/relationships/customXml" Target="../ink/ink1612.xml"/><Relationship Id="rId95" Type="http://schemas.openxmlformats.org/officeDocument/2006/relationships/customXml" Target="../ink/ink1617.xml"/><Relationship Id="rId22" Type="http://schemas.openxmlformats.org/officeDocument/2006/relationships/customXml" Target="../ink/ink1544.xml"/><Relationship Id="rId27" Type="http://schemas.openxmlformats.org/officeDocument/2006/relationships/customXml" Target="../ink/ink1549.xml"/><Relationship Id="rId43" Type="http://schemas.openxmlformats.org/officeDocument/2006/relationships/customXml" Target="../ink/ink1565.xml"/><Relationship Id="rId48" Type="http://schemas.openxmlformats.org/officeDocument/2006/relationships/customXml" Target="../ink/ink1570.xml"/><Relationship Id="rId64" Type="http://schemas.openxmlformats.org/officeDocument/2006/relationships/customXml" Target="../ink/ink1586.xml"/><Relationship Id="rId69" Type="http://schemas.openxmlformats.org/officeDocument/2006/relationships/customXml" Target="../ink/ink1591.xml"/><Relationship Id="rId113" Type="http://schemas.openxmlformats.org/officeDocument/2006/relationships/customXml" Target="../ink/ink1635.xml"/><Relationship Id="rId80" Type="http://schemas.openxmlformats.org/officeDocument/2006/relationships/customXml" Target="../ink/ink1602.xml"/><Relationship Id="rId85" Type="http://schemas.openxmlformats.org/officeDocument/2006/relationships/customXml" Target="../ink/ink1607.xml"/><Relationship Id="rId12" Type="http://schemas.openxmlformats.org/officeDocument/2006/relationships/customXml" Target="../ink/ink1534.xml"/><Relationship Id="rId17" Type="http://schemas.openxmlformats.org/officeDocument/2006/relationships/customXml" Target="../ink/ink1539.xml"/><Relationship Id="rId33" Type="http://schemas.openxmlformats.org/officeDocument/2006/relationships/customXml" Target="../ink/ink1555.xml"/><Relationship Id="rId38" Type="http://schemas.openxmlformats.org/officeDocument/2006/relationships/customXml" Target="../ink/ink1560.xml"/><Relationship Id="rId59" Type="http://schemas.openxmlformats.org/officeDocument/2006/relationships/customXml" Target="../ink/ink1581.xml"/><Relationship Id="rId103" Type="http://schemas.openxmlformats.org/officeDocument/2006/relationships/customXml" Target="../ink/ink1625.xml"/><Relationship Id="rId108" Type="http://schemas.openxmlformats.org/officeDocument/2006/relationships/customXml" Target="../ink/ink1630.xml"/><Relationship Id="rId54" Type="http://schemas.openxmlformats.org/officeDocument/2006/relationships/customXml" Target="../ink/ink1576.xml"/><Relationship Id="rId70" Type="http://schemas.openxmlformats.org/officeDocument/2006/relationships/customXml" Target="../ink/ink1592.xml"/><Relationship Id="rId75" Type="http://schemas.openxmlformats.org/officeDocument/2006/relationships/customXml" Target="../ink/ink1597.xml"/><Relationship Id="rId91" Type="http://schemas.openxmlformats.org/officeDocument/2006/relationships/customXml" Target="../ink/ink1613.xml"/><Relationship Id="rId96" Type="http://schemas.openxmlformats.org/officeDocument/2006/relationships/customXml" Target="../ink/ink161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29.xml"/><Relationship Id="rId15" Type="http://schemas.openxmlformats.org/officeDocument/2006/relationships/customXml" Target="../ink/ink1537.xml"/><Relationship Id="rId23" Type="http://schemas.openxmlformats.org/officeDocument/2006/relationships/customXml" Target="../ink/ink1545.xml"/><Relationship Id="rId28" Type="http://schemas.openxmlformats.org/officeDocument/2006/relationships/customXml" Target="../ink/ink1550.xml"/><Relationship Id="rId36" Type="http://schemas.openxmlformats.org/officeDocument/2006/relationships/customXml" Target="../ink/ink1558.xml"/><Relationship Id="rId49" Type="http://schemas.openxmlformats.org/officeDocument/2006/relationships/customXml" Target="../ink/ink1571.xml"/><Relationship Id="rId57" Type="http://schemas.openxmlformats.org/officeDocument/2006/relationships/customXml" Target="../ink/ink1579.xml"/><Relationship Id="rId106" Type="http://schemas.openxmlformats.org/officeDocument/2006/relationships/customXml" Target="../ink/ink1628.xml"/><Relationship Id="rId114" Type="http://schemas.openxmlformats.org/officeDocument/2006/relationships/customXml" Target="../ink/ink1636.xml"/><Relationship Id="rId10" Type="http://schemas.openxmlformats.org/officeDocument/2006/relationships/customXml" Target="../ink/ink1532.xml"/><Relationship Id="rId31" Type="http://schemas.openxmlformats.org/officeDocument/2006/relationships/customXml" Target="../ink/ink1553.xml"/><Relationship Id="rId44" Type="http://schemas.openxmlformats.org/officeDocument/2006/relationships/customXml" Target="../ink/ink1566.xml"/><Relationship Id="rId52" Type="http://schemas.openxmlformats.org/officeDocument/2006/relationships/customXml" Target="../ink/ink1574.xml"/><Relationship Id="rId60" Type="http://schemas.openxmlformats.org/officeDocument/2006/relationships/customXml" Target="../ink/ink1582.xml"/><Relationship Id="rId65" Type="http://schemas.openxmlformats.org/officeDocument/2006/relationships/customXml" Target="../ink/ink1587.xml"/><Relationship Id="rId73" Type="http://schemas.openxmlformats.org/officeDocument/2006/relationships/customXml" Target="../ink/ink1595.xml"/><Relationship Id="rId78" Type="http://schemas.openxmlformats.org/officeDocument/2006/relationships/customXml" Target="../ink/ink1600.xml"/><Relationship Id="rId81" Type="http://schemas.openxmlformats.org/officeDocument/2006/relationships/customXml" Target="../ink/ink1603.xml"/><Relationship Id="rId86" Type="http://schemas.openxmlformats.org/officeDocument/2006/relationships/customXml" Target="../ink/ink1608.xml"/><Relationship Id="rId94" Type="http://schemas.openxmlformats.org/officeDocument/2006/relationships/customXml" Target="../ink/ink1616.xml"/><Relationship Id="rId99" Type="http://schemas.openxmlformats.org/officeDocument/2006/relationships/customXml" Target="../ink/ink1621.xml"/><Relationship Id="rId101" Type="http://schemas.openxmlformats.org/officeDocument/2006/relationships/customXml" Target="../ink/ink1623.xml"/><Relationship Id="rId4" Type="http://schemas.openxmlformats.org/officeDocument/2006/relationships/image" Target="../media/image4.png"/><Relationship Id="rId9" Type="http://schemas.openxmlformats.org/officeDocument/2006/relationships/customXml" Target="../ink/ink1531.xml"/><Relationship Id="rId13" Type="http://schemas.openxmlformats.org/officeDocument/2006/relationships/customXml" Target="../ink/ink1535.xml"/><Relationship Id="rId18" Type="http://schemas.openxmlformats.org/officeDocument/2006/relationships/customXml" Target="../ink/ink1540.xml"/><Relationship Id="rId39" Type="http://schemas.openxmlformats.org/officeDocument/2006/relationships/customXml" Target="../ink/ink1561.xml"/><Relationship Id="rId109" Type="http://schemas.openxmlformats.org/officeDocument/2006/relationships/customXml" Target="../ink/ink1631.xml"/><Relationship Id="rId34" Type="http://schemas.openxmlformats.org/officeDocument/2006/relationships/customXml" Target="../ink/ink1556.xml"/><Relationship Id="rId50" Type="http://schemas.openxmlformats.org/officeDocument/2006/relationships/customXml" Target="../ink/ink1572.xml"/><Relationship Id="rId55" Type="http://schemas.openxmlformats.org/officeDocument/2006/relationships/customXml" Target="../ink/ink1577.xml"/><Relationship Id="rId76" Type="http://schemas.openxmlformats.org/officeDocument/2006/relationships/customXml" Target="../ink/ink1598.xml"/><Relationship Id="rId97" Type="http://schemas.openxmlformats.org/officeDocument/2006/relationships/customXml" Target="../ink/ink1619.xml"/><Relationship Id="rId104" Type="http://schemas.openxmlformats.org/officeDocument/2006/relationships/customXml" Target="../ink/ink1626.xml"/><Relationship Id="rId7" Type="http://schemas.openxmlformats.org/officeDocument/2006/relationships/image" Target="../media/image13.png"/><Relationship Id="rId71" Type="http://schemas.openxmlformats.org/officeDocument/2006/relationships/customXml" Target="../ink/ink1593.xml"/><Relationship Id="rId92" Type="http://schemas.openxmlformats.org/officeDocument/2006/relationships/customXml" Target="../ink/ink1614.xml"/><Relationship Id="rId2" Type="http://schemas.openxmlformats.org/officeDocument/2006/relationships/notesSlide" Target="../notesSlides/notesSlide77.xml"/><Relationship Id="rId29" Type="http://schemas.openxmlformats.org/officeDocument/2006/relationships/customXml" Target="../ink/ink1551.xml"/><Relationship Id="rId24" Type="http://schemas.openxmlformats.org/officeDocument/2006/relationships/customXml" Target="../ink/ink1546.xml"/><Relationship Id="rId40" Type="http://schemas.openxmlformats.org/officeDocument/2006/relationships/customXml" Target="../ink/ink1562.xml"/><Relationship Id="rId45" Type="http://schemas.openxmlformats.org/officeDocument/2006/relationships/customXml" Target="../ink/ink1567.xml"/><Relationship Id="rId66" Type="http://schemas.openxmlformats.org/officeDocument/2006/relationships/customXml" Target="../ink/ink1588.xml"/><Relationship Id="rId87" Type="http://schemas.openxmlformats.org/officeDocument/2006/relationships/customXml" Target="../ink/ink1609.xml"/><Relationship Id="rId110" Type="http://schemas.openxmlformats.org/officeDocument/2006/relationships/customXml" Target="../ink/ink1632.xml"/><Relationship Id="rId115" Type="http://schemas.openxmlformats.org/officeDocument/2006/relationships/customXml" Target="../ink/ink1637.xml"/><Relationship Id="rId61" Type="http://schemas.openxmlformats.org/officeDocument/2006/relationships/customXml" Target="../ink/ink1583.xml"/><Relationship Id="rId82" Type="http://schemas.openxmlformats.org/officeDocument/2006/relationships/customXml" Target="../ink/ink1604.xml"/><Relationship Id="rId19" Type="http://schemas.openxmlformats.org/officeDocument/2006/relationships/customXml" Target="../ink/ink1541.xml"/><Relationship Id="rId14" Type="http://schemas.openxmlformats.org/officeDocument/2006/relationships/customXml" Target="../ink/ink1536.xml"/><Relationship Id="rId30" Type="http://schemas.openxmlformats.org/officeDocument/2006/relationships/customXml" Target="../ink/ink1552.xml"/><Relationship Id="rId35" Type="http://schemas.openxmlformats.org/officeDocument/2006/relationships/customXml" Target="../ink/ink1557.xml"/><Relationship Id="rId56" Type="http://schemas.openxmlformats.org/officeDocument/2006/relationships/customXml" Target="../ink/ink1578.xml"/><Relationship Id="rId77" Type="http://schemas.openxmlformats.org/officeDocument/2006/relationships/customXml" Target="../ink/ink1599.xml"/><Relationship Id="rId100" Type="http://schemas.openxmlformats.org/officeDocument/2006/relationships/customXml" Target="../ink/ink1622.xml"/><Relationship Id="rId105" Type="http://schemas.openxmlformats.org/officeDocument/2006/relationships/customXml" Target="../ink/ink1627.xml"/><Relationship Id="rId8" Type="http://schemas.openxmlformats.org/officeDocument/2006/relationships/customXml" Target="../ink/ink1530.xml"/><Relationship Id="rId51" Type="http://schemas.openxmlformats.org/officeDocument/2006/relationships/customXml" Target="../ink/ink1573.xml"/><Relationship Id="rId72" Type="http://schemas.openxmlformats.org/officeDocument/2006/relationships/customXml" Target="../ink/ink1594.xml"/><Relationship Id="rId93" Type="http://schemas.openxmlformats.org/officeDocument/2006/relationships/customXml" Target="../ink/ink1615.xml"/><Relationship Id="rId98" Type="http://schemas.openxmlformats.org/officeDocument/2006/relationships/customXml" Target="../ink/ink1620.xml"/><Relationship Id="rId3" Type="http://schemas.openxmlformats.org/officeDocument/2006/relationships/image" Target="../media/image3.png"/><Relationship Id="rId25" Type="http://schemas.openxmlformats.org/officeDocument/2006/relationships/customXml" Target="../ink/ink1547.xml"/><Relationship Id="rId46" Type="http://schemas.openxmlformats.org/officeDocument/2006/relationships/customXml" Target="../ink/ink1568.xml"/><Relationship Id="rId67" Type="http://schemas.openxmlformats.org/officeDocument/2006/relationships/customXml" Target="../ink/ink1589.xml"/><Relationship Id="rId20" Type="http://schemas.openxmlformats.org/officeDocument/2006/relationships/customXml" Target="../ink/ink1542.xml"/><Relationship Id="rId41" Type="http://schemas.openxmlformats.org/officeDocument/2006/relationships/customXml" Target="../ink/ink1563.xml"/><Relationship Id="rId62" Type="http://schemas.openxmlformats.org/officeDocument/2006/relationships/customXml" Target="../ink/ink1584.xml"/><Relationship Id="rId83" Type="http://schemas.openxmlformats.org/officeDocument/2006/relationships/customXml" Target="../ink/ink1605.xml"/><Relationship Id="rId88" Type="http://schemas.openxmlformats.org/officeDocument/2006/relationships/customXml" Target="../ink/ink1610.xml"/><Relationship Id="rId111" Type="http://schemas.openxmlformats.org/officeDocument/2006/relationships/customXml" Target="../ink/ink1633.xml"/></Relationships>
</file>

<file path=ppt/slides/_rels/slide7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657.xml"/><Relationship Id="rId21" Type="http://schemas.openxmlformats.org/officeDocument/2006/relationships/customXml" Target="../ink/ink1652.xml"/><Relationship Id="rId42" Type="http://schemas.openxmlformats.org/officeDocument/2006/relationships/customXml" Target="../ink/ink1673.xml"/><Relationship Id="rId47" Type="http://schemas.openxmlformats.org/officeDocument/2006/relationships/customXml" Target="../ink/ink1678.xml"/><Relationship Id="rId63" Type="http://schemas.openxmlformats.org/officeDocument/2006/relationships/customXml" Target="../ink/ink1694.xml"/><Relationship Id="rId68" Type="http://schemas.openxmlformats.org/officeDocument/2006/relationships/customXml" Target="../ink/ink1699.xml"/><Relationship Id="rId84" Type="http://schemas.openxmlformats.org/officeDocument/2006/relationships/customXml" Target="../ink/ink1715.xml"/><Relationship Id="rId89" Type="http://schemas.openxmlformats.org/officeDocument/2006/relationships/customXml" Target="../ink/ink1720.xml"/><Relationship Id="rId112" Type="http://schemas.openxmlformats.org/officeDocument/2006/relationships/customXml" Target="../ink/ink1743.xml"/><Relationship Id="rId16" Type="http://schemas.openxmlformats.org/officeDocument/2006/relationships/customXml" Target="../ink/ink1647.xml"/><Relationship Id="rId107" Type="http://schemas.openxmlformats.org/officeDocument/2006/relationships/customXml" Target="../ink/ink1738.xml"/><Relationship Id="rId11" Type="http://schemas.openxmlformats.org/officeDocument/2006/relationships/customXml" Target="../ink/ink1642.xml"/><Relationship Id="rId32" Type="http://schemas.openxmlformats.org/officeDocument/2006/relationships/customXml" Target="../ink/ink1663.xml"/><Relationship Id="rId37" Type="http://schemas.openxmlformats.org/officeDocument/2006/relationships/customXml" Target="../ink/ink1668.xml"/><Relationship Id="rId53" Type="http://schemas.openxmlformats.org/officeDocument/2006/relationships/customXml" Target="../ink/ink1684.xml"/><Relationship Id="rId58" Type="http://schemas.openxmlformats.org/officeDocument/2006/relationships/customXml" Target="../ink/ink1689.xml"/><Relationship Id="rId74" Type="http://schemas.openxmlformats.org/officeDocument/2006/relationships/customXml" Target="../ink/ink1705.xml"/><Relationship Id="rId79" Type="http://schemas.openxmlformats.org/officeDocument/2006/relationships/customXml" Target="../ink/ink1710.xml"/><Relationship Id="rId102" Type="http://schemas.openxmlformats.org/officeDocument/2006/relationships/customXml" Target="../ink/ink1733.xml"/><Relationship Id="rId5" Type="http://schemas.openxmlformats.org/officeDocument/2006/relationships/image" Target="../media/image5.png"/><Relationship Id="rId90" Type="http://schemas.openxmlformats.org/officeDocument/2006/relationships/customXml" Target="../ink/ink1721.xml"/><Relationship Id="rId95" Type="http://schemas.openxmlformats.org/officeDocument/2006/relationships/customXml" Target="../ink/ink1726.xml"/><Relationship Id="rId22" Type="http://schemas.openxmlformats.org/officeDocument/2006/relationships/customXml" Target="../ink/ink1653.xml"/><Relationship Id="rId27" Type="http://schemas.openxmlformats.org/officeDocument/2006/relationships/customXml" Target="../ink/ink1658.xml"/><Relationship Id="rId43" Type="http://schemas.openxmlformats.org/officeDocument/2006/relationships/customXml" Target="../ink/ink1674.xml"/><Relationship Id="rId48" Type="http://schemas.openxmlformats.org/officeDocument/2006/relationships/customXml" Target="../ink/ink1679.xml"/><Relationship Id="rId64" Type="http://schemas.openxmlformats.org/officeDocument/2006/relationships/customXml" Target="../ink/ink1695.xml"/><Relationship Id="rId69" Type="http://schemas.openxmlformats.org/officeDocument/2006/relationships/customXml" Target="../ink/ink1700.xml"/><Relationship Id="rId113" Type="http://schemas.openxmlformats.org/officeDocument/2006/relationships/customXml" Target="../ink/ink1744.xml"/><Relationship Id="rId80" Type="http://schemas.openxmlformats.org/officeDocument/2006/relationships/customXml" Target="../ink/ink1711.xml"/><Relationship Id="rId85" Type="http://schemas.openxmlformats.org/officeDocument/2006/relationships/customXml" Target="../ink/ink1716.xml"/><Relationship Id="rId12" Type="http://schemas.openxmlformats.org/officeDocument/2006/relationships/customXml" Target="../ink/ink1643.xml"/><Relationship Id="rId17" Type="http://schemas.openxmlformats.org/officeDocument/2006/relationships/customXml" Target="../ink/ink1648.xml"/><Relationship Id="rId33" Type="http://schemas.openxmlformats.org/officeDocument/2006/relationships/customXml" Target="../ink/ink1664.xml"/><Relationship Id="rId38" Type="http://schemas.openxmlformats.org/officeDocument/2006/relationships/customXml" Target="../ink/ink1669.xml"/><Relationship Id="rId59" Type="http://schemas.openxmlformats.org/officeDocument/2006/relationships/customXml" Target="../ink/ink1690.xml"/><Relationship Id="rId103" Type="http://schemas.openxmlformats.org/officeDocument/2006/relationships/customXml" Target="../ink/ink1734.xml"/><Relationship Id="rId108" Type="http://schemas.openxmlformats.org/officeDocument/2006/relationships/customXml" Target="../ink/ink1739.xml"/><Relationship Id="rId54" Type="http://schemas.openxmlformats.org/officeDocument/2006/relationships/customXml" Target="../ink/ink1685.xml"/><Relationship Id="rId70" Type="http://schemas.openxmlformats.org/officeDocument/2006/relationships/customXml" Target="../ink/ink1701.xml"/><Relationship Id="rId75" Type="http://schemas.openxmlformats.org/officeDocument/2006/relationships/customXml" Target="../ink/ink1706.xml"/><Relationship Id="rId91" Type="http://schemas.openxmlformats.org/officeDocument/2006/relationships/customXml" Target="../ink/ink1722.xml"/><Relationship Id="rId96" Type="http://schemas.openxmlformats.org/officeDocument/2006/relationships/customXml" Target="../ink/ink17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38.xml"/><Relationship Id="rId15" Type="http://schemas.openxmlformats.org/officeDocument/2006/relationships/customXml" Target="../ink/ink1646.xml"/><Relationship Id="rId23" Type="http://schemas.openxmlformats.org/officeDocument/2006/relationships/customXml" Target="../ink/ink1654.xml"/><Relationship Id="rId28" Type="http://schemas.openxmlformats.org/officeDocument/2006/relationships/customXml" Target="../ink/ink1659.xml"/><Relationship Id="rId36" Type="http://schemas.openxmlformats.org/officeDocument/2006/relationships/customXml" Target="../ink/ink1667.xml"/><Relationship Id="rId49" Type="http://schemas.openxmlformats.org/officeDocument/2006/relationships/customXml" Target="../ink/ink1680.xml"/><Relationship Id="rId57" Type="http://schemas.openxmlformats.org/officeDocument/2006/relationships/customXml" Target="../ink/ink1688.xml"/><Relationship Id="rId106" Type="http://schemas.openxmlformats.org/officeDocument/2006/relationships/customXml" Target="../ink/ink1737.xml"/><Relationship Id="rId114" Type="http://schemas.openxmlformats.org/officeDocument/2006/relationships/customXml" Target="../ink/ink1745.xml"/><Relationship Id="rId10" Type="http://schemas.openxmlformats.org/officeDocument/2006/relationships/customXml" Target="../ink/ink1641.xml"/><Relationship Id="rId31" Type="http://schemas.openxmlformats.org/officeDocument/2006/relationships/customXml" Target="../ink/ink1662.xml"/><Relationship Id="rId44" Type="http://schemas.openxmlformats.org/officeDocument/2006/relationships/customXml" Target="../ink/ink1675.xml"/><Relationship Id="rId52" Type="http://schemas.openxmlformats.org/officeDocument/2006/relationships/customXml" Target="../ink/ink1683.xml"/><Relationship Id="rId60" Type="http://schemas.openxmlformats.org/officeDocument/2006/relationships/customXml" Target="../ink/ink1691.xml"/><Relationship Id="rId65" Type="http://schemas.openxmlformats.org/officeDocument/2006/relationships/customXml" Target="../ink/ink1696.xml"/><Relationship Id="rId73" Type="http://schemas.openxmlformats.org/officeDocument/2006/relationships/customXml" Target="../ink/ink1704.xml"/><Relationship Id="rId78" Type="http://schemas.openxmlformats.org/officeDocument/2006/relationships/customXml" Target="../ink/ink1709.xml"/><Relationship Id="rId81" Type="http://schemas.openxmlformats.org/officeDocument/2006/relationships/customXml" Target="../ink/ink1712.xml"/><Relationship Id="rId86" Type="http://schemas.openxmlformats.org/officeDocument/2006/relationships/customXml" Target="../ink/ink1717.xml"/><Relationship Id="rId94" Type="http://schemas.openxmlformats.org/officeDocument/2006/relationships/customXml" Target="../ink/ink1725.xml"/><Relationship Id="rId99" Type="http://schemas.openxmlformats.org/officeDocument/2006/relationships/customXml" Target="../ink/ink1730.xml"/><Relationship Id="rId101" Type="http://schemas.openxmlformats.org/officeDocument/2006/relationships/customXml" Target="../ink/ink1732.xml"/><Relationship Id="rId4" Type="http://schemas.openxmlformats.org/officeDocument/2006/relationships/image" Target="../media/image4.png"/><Relationship Id="rId9" Type="http://schemas.openxmlformats.org/officeDocument/2006/relationships/customXml" Target="../ink/ink1640.xml"/><Relationship Id="rId13" Type="http://schemas.openxmlformats.org/officeDocument/2006/relationships/customXml" Target="../ink/ink1644.xml"/><Relationship Id="rId18" Type="http://schemas.openxmlformats.org/officeDocument/2006/relationships/customXml" Target="../ink/ink1649.xml"/><Relationship Id="rId39" Type="http://schemas.openxmlformats.org/officeDocument/2006/relationships/customXml" Target="../ink/ink1670.xml"/><Relationship Id="rId109" Type="http://schemas.openxmlformats.org/officeDocument/2006/relationships/customXml" Target="../ink/ink1740.xml"/><Relationship Id="rId34" Type="http://schemas.openxmlformats.org/officeDocument/2006/relationships/customXml" Target="../ink/ink1665.xml"/><Relationship Id="rId50" Type="http://schemas.openxmlformats.org/officeDocument/2006/relationships/customXml" Target="../ink/ink1681.xml"/><Relationship Id="rId55" Type="http://schemas.openxmlformats.org/officeDocument/2006/relationships/customXml" Target="../ink/ink1686.xml"/><Relationship Id="rId76" Type="http://schemas.openxmlformats.org/officeDocument/2006/relationships/customXml" Target="../ink/ink1707.xml"/><Relationship Id="rId97" Type="http://schemas.openxmlformats.org/officeDocument/2006/relationships/customXml" Target="../ink/ink1728.xml"/><Relationship Id="rId104" Type="http://schemas.openxmlformats.org/officeDocument/2006/relationships/customXml" Target="../ink/ink1735.xml"/><Relationship Id="rId7" Type="http://schemas.openxmlformats.org/officeDocument/2006/relationships/image" Target="../media/image13.png"/><Relationship Id="rId71" Type="http://schemas.openxmlformats.org/officeDocument/2006/relationships/customXml" Target="../ink/ink1702.xml"/><Relationship Id="rId92" Type="http://schemas.openxmlformats.org/officeDocument/2006/relationships/customXml" Target="../ink/ink1723.xml"/><Relationship Id="rId2" Type="http://schemas.openxmlformats.org/officeDocument/2006/relationships/notesSlide" Target="../notesSlides/notesSlide78.xml"/><Relationship Id="rId29" Type="http://schemas.openxmlformats.org/officeDocument/2006/relationships/customXml" Target="../ink/ink1660.xml"/><Relationship Id="rId24" Type="http://schemas.openxmlformats.org/officeDocument/2006/relationships/customXml" Target="../ink/ink1655.xml"/><Relationship Id="rId40" Type="http://schemas.openxmlformats.org/officeDocument/2006/relationships/customXml" Target="../ink/ink1671.xml"/><Relationship Id="rId45" Type="http://schemas.openxmlformats.org/officeDocument/2006/relationships/customXml" Target="../ink/ink1676.xml"/><Relationship Id="rId66" Type="http://schemas.openxmlformats.org/officeDocument/2006/relationships/customXml" Target="../ink/ink1697.xml"/><Relationship Id="rId87" Type="http://schemas.openxmlformats.org/officeDocument/2006/relationships/customXml" Target="../ink/ink1718.xml"/><Relationship Id="rId110" Type="http://schemas.openxmlformats.org/officeDocument/2006/relationships/customXml" Target="../ink/ink1741.xml"/><Relationship Id="rId115" Type="http://schemas.openxmlformats.org/officeDocument/2006/relationships/customXml" Target="../ink/ink1746.xml"/><Relationship Id="rId61" Type="http://schemas.openxmlformats.org/officeDocument/2006/relationships/customXml" Target="../ink/ink1692.xml"/><Relationship Id="rId82" Type="http://schemas.openxmlformats.org/officeDocument/2006/relationships/customXml" Target="../ink/ink1713.xml"/><Relationship Id="rId19" Type="http://schemas.openxmlformats.org/officeDocument/2006/relationships/customXml" Target="../ink/ink1650.xml"/><Relationship Id="rId14" Type="http://schemas.openxmlformats.org/officeDocument/2006/relationships/customXml" Target="../ink/ink1645.xml"/><Relationship Id="rId30" Type="http://schemas.openxmlformats.org/officeDocument/2006/relationships/customXml" Target="../ink/ink1661.xml"/><Relationship Id="rId35" Type="http://schemas.openxmlformats.org/officeDocument/2006/relationships/customXml" Target="../ink/ink1666.xml"/><Relationship Id="rId56" Type="http://schemas.openxmlformats.org/officeDocument/2006/relationships/customXml" Target="../ink/ink1687.xml"/><Relationship Id="rId77" Type="http://schemas.openxmlformats.org/officeDocument/2006/relationships/customXml" Target="../ink/ink1708.xml"/><Relationship Id="rId100" Type="http://schemas.openxmlformats.org/officeDocument/2006/relationships/customXml" Target="../ink/ink1731.xml"/><Relationship Id="rId105" Type="http://schemas.openxmlformats.org/officeDocument/2006/relationships/customXml" Target="../ink/ink1736.xml"/><Relationship Id="rId8" Type="http://schemas.openxmlformats.org/officeDocument/2006/relationships/customXml" Target="../ink/ink1639.xml"/><Relationship Id="rId51" Type="http://schemas.openxmlformats.org/officeDocument/2006/relationships/customXml" Target="../ink/ink1682.xml"/><Relationship Id="rId72" Type="http://schemas.openxmlformats.org/officeDocument/2006/relationships/customXml" Target="../ink/ink1703.xml"/><Relationship Id="rId93" Type="http://schemas.openxmlformats.org/officeDocument/2006/relationships/customXml" Target="../ink/ink1724.xml"/><Relationship Id="rId98" Type="http://schemas.openxmlformats.org/officeDocument/2006/relationships/customXml" Target="../ink/ink1729.xml"/><Relationship Id="rId3" Type="http://schemas.openxmlformats.org/officeDocument/2006/relationships/image" Target="../media/image3.png"/><Relationship Id="rId25" Type="http://schemas.openxmlformats.org/officeDocument/2006/relationships/customXml" Target="../ink/ink1656.xml"/><Relationship Id="rId46" Type="http://schemas.openxmlformats.org/officeDocument/2006/relationships/customXml" Target="../ink/ink1677.xml"/><Relationship Id="rId67" Type="http://schemas.openxmlformats.org/officeDocument/2006/relationships/customXml" Target="../ink/ink1698.xml"/><Relationship Id="rId20" Type="http://schemas.openxmlformats.org/officeDocument/2006/relationships/customXml" Target="../ink/ink1651.xml"/><Relationship Id="rId41" Type="http://schemas.openxmlformats.org/officeDocument/2006/relationships/customXml" Target="../ink/ink1672.xml"/><Relationship Id="rId62" Type="http://schemas.openxmlformats.org/officeDocument/2006/relationships/customXml" Target="../ink/ink1693.xml"/><Relationship Id="rId83" Type="http://schemas.openxmlformats.org/officeDocument/2006/relationships/customXml" Target="../ink/ink1714.xml"/><Relationship Id="rId88" Type="http://schemas.openxmlformats.org/officeDocument/2006/relationships/customXml" Target="../ink/ink1719.xml"/><Relationship Id="rId111" Type="http://schemas.openxmlformats.org/officeDocument/2006/relationships/customXml" Target="../ink/ink1742.xml"/></Relationships>
</file>

<file path=ppt/slides/_rels/slide7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766.xml"/><Relationship Id="rId21" Type="http://schemas.openxmlformats.org/officeDocument/2006/relationships/customXml" Target="../ink/ink1761.xml"/><Relationship Id="rId42" Type="http://schemas.openxmlformats.org/officeDocument/2006/relationships/customXml" Target="../ink/ink1782.xml"/><Relationship Id="rId47" Type="http://schemas.openxmlformats.org/officeDocument/2006/relationships/customXml" Target="../ink/ink1787.xml"/><Relationship Id="rId63" Type="http://schemas.openxmlformats.org/officeDocument/2006/relationships/customXml" Target="../ink/ink1803.xml"/><Relationship Id="rId68" Type="http://schemas.openxmlformats.org/officeDocument/2006/relationships/customXml" Target="../ink/ink1808.xml"/><Relationship Id="rId84" Type="http://schemas.openxmlformats.org/officeDocument/2006/relationships/customXml" Target="../ink/ink1824.xml"/><Relationship Id="rId89" Type="http://schemas.openxmlformats.org/officeDocument/2006/relationships/customXml" Target="../ink/ink1829.xml"/><Relationship Id="rId112" Type="http://schemas.openxmlformats.org/officeDocument/2006/relationships/customXml" Target="../ink/ink1852.xml"/><Relationship Id="rId16" Type="http://schemas.openxmlformats.org/officeDocument/2006/relationships/customXml" Target="../ink/ink1756.xml"/><Relationship Id="rId107" Type="http://schemas.openxmlformats.org/officeDocument/2006/relationships/customXml" Target="../ink/ink1847.xml"/><Relationship Id="rId11" Type="http://schemas.openxmlformats.org/officeDocument/2006/relationships/customXml" Target="../ink/ink1751.xml"/><Relationship Id="rId32" Type="http://schemas.openxmlformats.org/officeDocument/2006/relationships/customXml" Target="../ink/ink1772.xml"/><Relationship Id="rId37" Type="http://schemas.openxmlformats.org/officeDocument/2006/relationships/customXml" Target="../ink/ink1777.xml"/><Relationship Id="rId53" Type="http://schemas.openxmlformats.org/officeDocument/2006/relationships/customXml" Target="../ink/ink1793.xml"/><Relationship Id="rId58" Type="http://schemas.openxmlformats.org/officeDocument/2006/relationships/customXml" Target="../ink/ink1798.xml"/><Relationship Id="rId74" Type="http://schemas.openxmlformats.org/officeDocument/2006/relationships/customXml" Target="../ink/ink1814.xml"/><Relationship Id="rId79" Type="http://schemas.openxmlformats.org/officeDocument/2006/relationships/customXml" Target="../ink/ink1819.xml"/><Relationship Id="rId102" Type="http://schemas.openxmlformats.org/officeDocument/2006/relationships/customXml" Target="../ink/ink1842.xml"/><Relationship Id="rId5" Type="http://schemas.openxmlformats.org/officeDocument/2006/relationships/image" Target="../media/image5.png"/><Relationship Id="rId90" Type="http://schemas.openxmlformats.org/officeDocument/2006/relationships/customXml" Target="../ink/ink1830.xml"/><Relationship Id="rId95" Type="http://schemas.openxmlformats.org/officeDocument/2006/relationships/customXml" Target="../ink/ink1835.xml"/><Relationship Id="rId22" Type="http://schemas.openxmlformats.org/officeDocument/2006/relationships/customXml" Target="../ink/ink1762.xml"/><Relationship Id="rId27" Type="http://schemas.openxmlformats.org/officeDocument/2006/relationships/customXml" Target="../ink/ink1767.xml"/><Relationship Id="rId43" Type="http://schemas.openxmlformats.org/officeDocument/2006/relationships/customXml" Target="../ink/ink1783.xml"/><Relationship Id="rId48" Type="http://schemas.openxmlformats.org/officeDocument/2006/relationships/customXml" Target="../ink/ink1788.xml"/><Relationship Id="rId64" Type="http://schemas.openxmlformats.org/officeDocument/2006/relationships/customXml" Target="../ink/ink1804.xml"/><Relationship Id="rId69" Type="http://schemas.openxmlformats.org/officeDocument/2006/relationships/customXml" Target="../ink/ink1809.xml"/><Relationship Id="rId113" Type="http://schemas.openxmlformats.org/officeDocument/2006/relationships/customXml" Target="../ink/ink1853.xml"/><Relationship Id="rId80" Type="http://schemas.openxmlformats.org/officeDocument/2006/relationships/customXml" Target="../ink/ink1820.xml"/><Relationship Id="rId85" Type="http://schemas.openxmlformats.org/officeDocument/2006/relationships/customXml" Target="../ink/ink1825.xml"/><Relationship Id="rId12" Type="http://schemas.openxmlformats.org/officeDocument/2006/relationships/customXml" Target="../ink/ink1752.xml"/><Relationship Id="rId17" Type="http://schemas.openxmlformats.org/officeDocument/2006/relationships/customXml" Target="../ink/ink1757.xml"/><Relationship Id="rId33" Type="http://schemas.openxmlformats.org/officeDocument/2006/relationships/customXml" Target="../ink/ink1773.xml"/><Relationship Id="rId38" Type="http://schemas.openxmlformats.org/officeDocument/2006/relationships/customXml" Target="../ink/ink1778.xml"/><Relationship Id="rId59" Type="http://schemas.openxmlformats.org/officeDocument/2006/relationships/customXml" Target="../ink/ink1799.xml"/><Relationship Id="rId103" Type="http://schemas.openxmlformats.org/officeDocument/2006/relationships/customXml" Target="../ink/ink1843.xml"/><Relationship Id="rId108" Type="http://schemas.openxmlformats.org/officeDocument/2006/relationships/customXml" Target="../ink/ink1848.xml"/><Relationship Id="rId54" Type="http://schemas.openxmlformats.org/officeDocument/2006/relationships/customXml" Target="../ink/ink1794.xml"/><Relationship Id="rId70" Type="http://schemas.openxmlformats.org/officeDocument/2006/relationships/customXml" Target="../ink/ink1810.xml"/><Relationship Id="rId75" Type="http://schemas.openxmlformats.org/officeDocument/2006/relationships/customXml" Target="../ink/ink1815.xml"/><Relationship Id="rId91" Type="http://schemas.openxmlformats.org/officeDocument/2006/relationships/customXml" Target="../ink/ink1831.xml"/><Relationship Id="rId96" Type="http://schemas.openxmlformats.org/officeDocument/2006/relationships/customXml" Target="../ink/ink183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47.xml"/><Relationship Id="rId15" Type="http://schemas.openxmlformats.org/officeDocument/2006/relationships/customXml" Target="../ink/ink1755.xml"/><Relationship Id="rId23" Type="http://schemas.openxmlformats.org/officeDocument/2006/relationships/customXml" Target="../ink/ink1763.xml"/><Relationship Id="rId28" Type="http://schemas.openxmlformats.org/officeDocument/2006/relationships/customXml" Target="../ink/ink1768.xml"/><Relationship Id="rId36" Type="http://schemas.openxmlformats.org/officeDocument/2006/relationships/customXml" Target="../ink/ink1776.xml"/><Relationship Id="rId49" Type="http://schemas.openxmlformats.org/officeDocument/2006/relationships/customXml" Target="../ink/ink1789.xml"/><Relationship Id="rId57" Type="http://schemas.openxmlformats.org/officeDocument/2006/relationships/customXml" Target="../ink/ink1797.xml"/><Relationship Id="rId106" Type="http://schemas.openxmlformats.org/officeDocument/2006/relationships/customXml" Target="../ink/ink1846.xml"/><Relationship Id="rId114" Type="http://schemas.openxmlformats.org/officeDocument/2006/relationships/customXml" Target="../ink/ink1854.xml"/><Relationship Id="rId10" Type="http://schemas.openxmlformats.org/officeDocument/2006/relationships/customXml" Target="../ink/ink1750.xml"/><Relationship Id="rId31" Type="http://schemas.openxmlformats.org/officeDocument/2006/relationships/customXml" Target="../ink/ink1771.xml"/><Relationship Id="rId44" Type="http://schemas.openxmlformats.org/officeDocument/2006/relationships/customXml" Target="../ink/ink1784.xml"/><Relationship Id="rId52" Type="http://schemas.openxmlformats.org/officeDocument/2006/relationships/customXml" Target="../ink/ink1792.xml"/><Relationship Id="rId60" Type="http://schemas.openxmlformats.org/officeDocument/2006/relationships/customXml" Target="../ink/ink1800.xml"/><Relationship Id="rId65" Type="http://schemas.openxmlformats.org/officeDocument/2006/relationships/customXml" Target="../ink/ink1805.xml"/><Relationship Id="rId73" Type="http://schemas.openxmlformats.org/officeDocument/2006/relationships/customXml" Target="../ink/ink1813.xml"/><Relationship Id="rId78" Type="http://schemas.openxmlformats.org/officeDocument/2006/relationships/customXml" Target="../ink/ink1818.xml"/><Relationship Id="rId81" Type="http://schemas.openxmlformats.org/officeDocument/2006/relationships/customXml" Target="../ink/ink1821.xml"/><Relationship Id="rId86" Type="http://schemas.openxmlformats.org/officeDocument/2006/relationships/customXml" Target="../ink/ink1826.xml"/><Relationship Id="rId94" Type="http://schemas.openxmlformats.org/officeDocument/2006/relationships/customXml" Target="../ink/ink1834.xml"/><Relationship Id="rId99" Type="http://schemas.openxmlformats.org/officeDocument/2006/relationships/customXml" Target="../ink/ink1839.xml"/><Relationship Id="rId101" Type="http://schemas.openxmlformats.org/officeDocument/2006/relationships/customXml" Target="../ink/ink1841.xml"/><Relationship Id="rId4" Type="http://schemas.openxmlformats.org/officeDocument/2006/relationships/image" Target="../media/image4.png"/><Relationship Id="rId9" Type="http://schemas.openxmlformats.org/officeDocument/2006/relationships/customXml" Target="../ink/ink1749.xml"/><Relationship Id="rId13" Type="http://schemas.openxmlformats.org/officeDocument/2006/relationships/customXml" Target="../ink/ink1753.xml"/><Relationship Id="rId18" Type="http://schemas.openxmlformats.org/officeDocument/2006/relationships/customXml" Target="../ink/ink1758.xml"/><Relationship Id="rId39" Type="http://schemas.openxmlformats.org/officeDocument/2006/relationships/customXml" Target="../ink/ink1779.xml"/><Relationship Id="rId109" Type="http://schemas.openxmlformats.org/officeDocument/2006/relationships/customXml" Target="../ink/ink1849.xml"/><Relationship Id="rId34" Type="http://schemas.openxmlformats.org/officeDocument/2006/relationships/customXml" Target="../ink/ink1774.xml"/><Relationship Id="rId50" Type="http://schemas.openxmlformats.org/officeDocument/2006/relationships/customXml" Target="../ink/ink1790.xml"/><Relationship Id="rId55" Type="http://schemas.openxmlformats.org/officeDocument/2006/relationships/customXml" Target="../ink/ink1795.xml"/><Relationship Id="rId76" Type="http://schemas.openxmlformats.org/officeDocument/2006/relationships/customXml" Target="../ink/ink1816.xml"/><Relationship Id="rId97" Type="http://schemas.openxmlformats.org/officeDocument/2006/relationships/customXml" Target="../ink/ink1837.xml"/><Relationship Id="rId104" Type="http://schemas.openxmlformats.org/officeDocument/2006/relationships/customXml" Target="../ink/ink1844.xml"/><Relationship Id="rId7" Type="http://schemas.openxmlformats.org/officeDocument/2006/relationships/image" Target="../media/image13.png"/><Relationship Id="rId71" Type="http://schemas.openxmlformats.org/officeDocument/2006/relationships/customXml" Target="../ink/ink1811.xml"/><Relationship Id="rId92" Type="http://schemas.openxmlformats.org/officeDocument/2006/relationships/customXml" Target="../ink/ink1832.xml"/><Relationship Id="rId2" Type="http://schemas.openxmlformats.org/officeDocument/2006/relationships/notesSlide" Target="../notesSlides/notesSlide79.xml"/><Relationship Id="rId29" Type="http://schemas.openxmlformats.org/officeDocument/2006/relationships/customXml" Target="../ink/ink1769.xml"/><Relationship Id="rId24" Type="http://schemas.openxmlformats.org/officeDocument/2006/relationships/customXml" Target="../ink/ink1764.xml"/><Relationship Id="rId40" Type="http://schemas.openxmlformats.org/officeDocument/2006/relationships/customXml" Target="../ink/ink1780.xml"/><Relationship Id="rId45" Type="http://schemas.openxmlformats.org/officeDocument/2006/relationships/customXml" Target="../ink/ink1785.xml"/><Relationship Id="rId66" Type="http://schemas.openxmlformats.org/officeDocument/2006/relationships/customXml" Target="../ink/ink1806.xml"/><Relationship Id="rId87" Type="http://schemas.openxmlformats.org/officeDocument/2006/relationships/customXml" Target="../ink/ink1827.xml"/><Relationship Id="rId110" Type="http://schemas.openxmlformats.org/officeDocument/2006/relationships/customXml" Target="../ink/ink1850.xml"/><Relationship Id="rId115" Type="http://schemas.openxmlformats.org/officeDocument/2006/relationships/customXml" Target="../ink/ink1855.xml"/><Relationship Id="rId61" Type="http://schemas.openxmlformats.org/officeDocument/2006/relationships/customXml" Target="../ink/ink1801.xml"/><Relationship Id="rId82" Type="http://schemas.openxmlformats.org/officeDocument/2006/relationships/customXml" Target="../ink/ink1822.xml"/><Relationship Id="rId19" Type="http://schemas.openxmlformats.org/officeDocument/2006/relationships/customXml" Target="../ink/ink1759.xml"/><Relationship Id="rId14" Type="http://schemas.openxmlformats.org/officeDocument/2006/relationships/customXml" Target="../ink/ink1754.xml"/><Relationship Id="rId30" Type="http://schemas.openxmlformats.org/officeDocument/2006/relationships/customXml" Target="../ink/ink1770.xml"/><Relationship Id="rId35" Type="http://schemas.openxmlformats.org/officeDocument/2006/relationships/customXml" Target="../ink/ink1775.xml"/><Relationship Id="rId56" Type="http://schemas.openxmlformats.org/officeDocument/2006/relationships/customXml" Target="../ink/ink1796.xml"/><Relationship Id="rId77" Type="http://schemas.openxmlformats.org/officeDocument/2006/relationships/customXml" Target="../ink/ink1817.xml"/><Relationship Id="rId100" Type="http://schemas.openxmlformats.org/officeDocument/2006/relationships/customXml" Target="../ink/ink1840.xml"/><Relationship Id="rId105" Type="http://schemas.openxmlformats.org/officeDocument/2006/relationships/customXml" Target="../ink/ink1845.xml"/><Relationship Id="rId8" Type="http://schemas.openxmlformats.org/officeDocument/2006/relationships/customXml" Target="../ink/ink1748.xml"/><Relationship Id="rId51" Type="http://schemas.openxmlformats.org/officeDocument/2006/relationships/customXml" Target="../ink/ink1791.xml"/><Relationship Id="rId72" Type="http://schemas.openxmlformats.org/officeDocument/2006/relationships/customXml" Target="../ink/ink1812.xml"/><Relationship Id="rId93" Type="http://schemas.openxmlformats.org/officeDocument/2006/relationships/customXml" Target="../ink/ink1833.xml"/><Relationship Id="rId98" Type="http://schemas.openxmlformats.org/officeDocument/2006/relationships/customXml" Target="../ink/ink1838.xml"/><Relationship Id="rId3" Type="http://schemas.openxmlformats.org/officeDocument/2006/relationships/image" Target="../media/image3.png"/><Relationship Id="rId25" Type="http://schemas.openxmlformats.org/officeDocument/2006/relationships/customXml" Target="../ink/ink1765.xml"/><Relationship Id="rId46" Type="http://schemas.openxmlformats.org/officeDocument/2006/relationships/customXml" Target="../ink/ink1786.xml"/><Relationship Id="rId67" Type="http://schemas.openxmlformats.org/officeDocument/2006/relationships/customXml" Target="../ink/ink1807.xml"/><Relationship Id="rId20" Type="http://schemas.openxmlformats.org/officeDocument/2006/relationships/customXml" Target="../ink/ink1760.xml"/><Relationship Id="rId41" Type="http://schemas.openxmlformats.org/officeDocument/2006/relationships/customXml" Target="../ink/ink1781.xml"/><Relationship Id="rId62" Type="http://schemas.openxmlformats.org/officeDocument/2006/relationships/customXml" Target="../ink/ink1802.xml"/><Relationship Id="rId83" Type="http://schemas.openxmlformats.org/officeDocument/2006/relationships/customXml" Target="../ink/ink1823.xml"/><Relationship Id="rId88" Type="http://schemas.openxmlformats.org/officeDocument/2006/relationships/customXml" Target="../ink/ink1828.xml"/><Relationship Id="rId111" Type="http://schemas.openxmlformats.org/officeDocument/2006/relationships/customXml" Target="../ink/ink185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8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8.xml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7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9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8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B61B5E61-5C61-54A0-305F-92B2718B4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121386" cy="569328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DF9776-597B-1B39-7B5D-432F0B22BB06}"/>
              </a:ext>
            </a:extLst>
          </p:cNvPr>
          <p:cNvSpPr/>
          <p:nvPr/>
        </p:nvSpPr>
        <p:spPr>
          <a:xfrm>
            <a:off x="5881870" y="5241166"/>
            <a:ext cx="3794516" cy="301155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Instructor: Xandra Dave Cochran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75DE2A-CF56-B19F-1C39-5092C3B01B38}"/>
              </a:ext>
            </a:extLst>
          </p:cNvPr>
          <p:cNvSpPr/>
          <p:nvPr/>
        </p:nvSpPr>
        <p:spPr>
          <a:xfrm>
            <a:off x="334479" y="92578"/>
            <a:ext cx="2507782" cy="693124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bg1"/>
              </a:solidFill>
              <a:latin typeface="Integral CF Bold" panose="020B0604020202020204" charset="0"/>
              <a:ea typeface="Source Sans Pro" panose="020B0503030403020204" pitchFamily="34" charset="0"/>
              <a:cs typeface="Arial Black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2F6D75-9F81-6ED8-FC22-049E9EA88463}"/>
              </a:ext>
            </a:extLst>
          </p:cNvPr>
          <p:cNvSpPr txBox="1"/>
          <p:nvPr/>
        </p:nvSpPr>
        <p:spPr>
          <a:xfrm>
            <a:off x="425579" y="92009"/>
            <a:ext cx="2607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28</a:t>
            </a:r>
            <a:r>
              <a:rPr lang="en-US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 February –7</a:t>
            </a:r>
            <a:r>
              <a:rPr lang="en-US" sz="1800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 MARCH 2025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4670215" y="4105321"/>
            <a:ext cx="3794516" cy="575127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Topic modelling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7B32BD-0197-3040-7312-4630BF34334E}"/>
              </a:ext>
            </a:extLst>
          </p:cNvPr>
          <p:cNvSpPr/>
          <p:nvPr/>
        </p:nvSpPr>
        <p:spPr>
          <a:xfrm>
            <a:off x="7297783" y="4597764"/>
            <a:ext cx="2746156" cy="575127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With </a:t>
            </a:r>
            <a:r>
              <a:rPr lang="en-US" sz="2800" b="1" dirty="0" err="1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lda</a:t>
            </a:r>
            <a:endParaRPr lang="en-US" sz="2800" b="1" dirty="0">
              <a:solidFill>
                <a:schemeClr val="bg1"/>
              </a:solidFill>
              <a:latin typeface="Integral CF Bold" panose="020B0604020202020204" charset="0"/>
              <a:ea typeface="Source Sans Pro" panose="020B0503030403020204" pitchFamily="34" charset="0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676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3871933" cy="194762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are vectors of probabilities of words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F32F146-F7F0-1502-F282-A602DF1EF1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951" y="687511"/>
            <a:ext cx="6094077" cy="325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564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3871933" cy="225828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are vectors of probabilities of words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document may be a blend  of multiple topics</a:t>
            </a: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F32F146-F7F0-1502-F282-A602DF1EF1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951" y="687511"/>
            <a:ext cx="6094077" cy="325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61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3871933" cy="402511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are vectors of probabilities of words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document may be a blend  of multiple topics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model makes use of Dirichlet Distributions to model the relations from Topics to Documents and Words to Topics…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F32F146-F7F0-1502-F282-A602DF1EF1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951" y="687511"/>
            <a:ext cx="6094077" cy="325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599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 descr="Tetrahedron">
            <a:extLst>
              <a:ext uri="{FF2B5EF4-FFF2-40B4-BE49-F238E27FC236}">
                <a16:creationId xmlns:a16="http://schemas.microsoft.com/office/drawing/2014/main" id="{9A746443-7905-5CDD-8854-55BCAC11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879" y="2353842"/>
            <a:ext cx="20066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64193" y="951192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3871933" cy="198321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is a generative model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CD58E4A6-6352-54D8-6B48-99322145624B}"/>
              </a:ext>
            </a:extLst>
          </p:cNvPr>
          <p:cNvSpPr/>
          <p:nvPr/>
        </p:nvSpPr>
        <p:spPr>
          <a:xfrm>
            <a:off x="5178413" y="596572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333494-4E65-9DBF-9F86-450406DDD002}"/>
              </a:ext>
            </a:extLst>
          </p:cNvPr>
          <p:cNvSpPr/>
          <p:nvPr/>
        </p:nvSpPr>
        <p:spPr>
          <a:xfrm>
            <a:off x="6344014" y="875406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64DCC6-3730-E4DC-5153-C56FC004DF21}"/>
              </a:ext>
            </a:extLst>
          </p:cNvPr>
          <p:cNvSpPr/>
          <p:nvPr/>
        </p:nvSpPr>
        <p:spPr>
          <a:xfrm>
            <a:off x="6662579" y="1984484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1B0FEA-4278-84A1-4FB1-5ABF54B86B6B}"/>
              </a:ext>
            </a:extLst>
          </p:cNvPr>
          <p:cNvSpPr/>
          <p:nvPr/>
        </p:nvSpPr>
        <p:spPr>
          <a:xfrm>
            <a:off x="5577098" y="2251431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C3AF5C-CC7E-A751-716A-382260193624}"/>
              </a:ext>
            </a:extLst>
          </p:cNvPr>
          <p:cNvSpPr txBox="1"/>
          <p:nvPr/>
        </p:nvSpPr>
        <p:spPr>
          <a:xfrm>
            <a:off x="4998961" y="2425864"/>
            <a:ext cx="536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food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F98392-D05C-CFE4-0A80-524BE6317012}"/>
              </a:ext>
            </a:extLst>
          </p:cNvPr>
          <p:cNvSpPr txBox="1"/>
          <p:nvPr/>
        </p:nvSpPr>
        <p:spPr>
          <a:xfrm>
            <a:off x="6131856" y="34351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16BE34-21C5-BDBE-4D62-546705782599}"/>
              </a:ext>
            </a:extLst>
          </p:cNvPr>
          <p:cNvSpPr txBox="1"/>
          <p:nvPr/>
        </p:nvSpPr>
        <p:spPr>
          <a:xfrm>
            <a:off x="6981939" y="2472031"/>
            <a:ext cx="79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data</a:t>
            </a:r>
          </a:p>
          <a:p>
            <a:r>
              <a:rPr lang="en-US" sz="1400" dirty="0">
                <a:solidFill>
                  <a:srgbClr val="002060"/>
                </a:solidFill>
              </a:rPr>
              <a:t>science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DC0409-2279-9F8D-A7E7-E57C2113CA4B}"/>
              </a:ext>
            </a:extLst>
          </p:cNvPr>
          <p:cNvSpPr txBox="1"/>
          <p:nvPr/>
        </p:nvSpPr>
        <p:spPr>
          <a:xfrm>
            <a:off x="7839478" y="206966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music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10B471-EEAA-C645-3437-66D7701B1601}"/>
              </a:ext>
            </a:extLst>
          </p:cNvPr>
          <p:cNvSpPr txBox="1"/>
          <p:nvPr/>
        </p:nvSpPr>
        <p:spPr>
          <a:xfrm>
            <a:off x="6585478" y="4092096"/>
            <a:ext cx="536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food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8E4BC5-2D03-4CF2-BA6C-758EAE17922A}"/>
              </a:ext>
            </a:extLst>
          </p:cNvPr>
          <p:cNvSpPr txBox="1"/>
          <p:nvPr/>
        </p:nvSpPr>
        <p:spPr>
          <a:xfrm>
            <a:off x="9042559" y="3458742"/>
            <a:ext cx="79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data</a:t>
            </a:r>
          </a:p>
          <a:p>
            <a:r>
              <a:rPr lang="en-US" sz="1400" dirty="0">
                <a:solidFill>
                  <a:srgbClr val="002060"/>
                </a:solidFill>
              </a:rPr>
              <a:t>science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A27873-2DDA-E488-A623-DFD2CBD47BE0}"/>
              </a:ext>
            </a:extLst>
          </p:cNvPr>
          <p:cNvSpPr/>
          <p:nvPr/>
        </p:nvSpPr>
        <p:spPr>
          <a:xfrm>
            <a:off x="8618956" y="4089060"/>
            <a:ext cx="64893" cy="564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03C3E5-9A23-0F16-319A-2A0E1AE6880C}"/>
              </a:ext>
            </a:extLst>
          </p:cNvPr>
          <p:cNvSpPr/>
          <p:nvPr/>
        </p:nvSpPr>
        <p:spPr>
          <a:xfrm>
            <a:off x="7981826" y="4032660"/>
            <a:ext cx="64893" cy="5640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BCBD60-FA71-A090-419D-24B3AC951B16}"/>
              </a:ext>
            </a:extLst>
          </p:cNvPr>
          <p:cNvSpPr txBox="1"/>
          <p:nvPr/>
        </p:nvSpPr>
        <p:spPr>
          <a:xfrm>
            <a:off x="8346609" y="450325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744249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 descr="Tetrahedron">
            <a:extLst>
              <a:ext uri="{FF2B5EF4-FFF2-40B4-BE49-F238E27FC236}">
                <a16:creationId xmlns:a16="http://schemas.microsoft.com/office/drawing/2014/main" id="{9A746443-7905-5CDD-8854-55BCAC11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879" y="2353842"/>
            <a:ext cx="20066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64193" y="951192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3871933" cy="274688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is a generative model…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But what does it generate?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CD58E4A6-6352-54D8-6B48-99322145624B}"/>
              </a:ext>
            </a:extLst>
          </p:cNvPr>
          <p:cNvSpPr/>
          <p:nvPr/>
        </p:nvSpPr>
        <p:spPr>
          <a:xfrm>
            <a:off x="5178413" y="596572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333494-4E65-9DBF-9F86-450406DDD002}"/>
              </a:ext>
            </a:extLst>
          </p:cNvPr>
          <p:cNvSpPr/>
          <p:nvPr/>
        </p:nvSpPr>
        <p:spPr>
          <a:xfrm>
            <a:off x="6344014" y="875406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64DCC6-3730-E4DC-5153-C56FC004DF21}"/>
              </a:ext>
            </a:extLst>
          </p:cNvPr>
          <p:cNvSpPr/>
          <p:nvPr/>
        </p:nvSpPr>
        <p:spPr>
          <a:xfrm>
            <a:off x="6662579" y="1984484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1B0FEA-4278-84A1-4FB1-5ABF54B86B6B}"/>
              </a:ext>
            </a:extLst>
          </p:cNvPr>
          <p:cNvSpPr/>
          <p:nvPr/>
        </p:nvSpPr>
        <p:spPr>
          <a:xfrm>
            <a:off x="5577098" y="2251431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C3AF5C-CC7E-A751-716A-382260193624}"/>
              </a:ext>
            </a:extLst>
          </p:cNvPr>
          <p:cNvSpPr txBox="1"/>
          <p:nvPr/>
        </p:nvSpPr>
        <p:spPr>
          <a:xfrm>
            <a:off x="4998961" y="2425864"/>
            <a:ext cx="536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food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F98392-D05C-CFE4-0A80-524BE6317012}"/>
              </a:ext>
            </a:extLst>
          </p:cNvPr>
          <p:cNvSpPr txBox="1"/>
          <p:nvPr/>
        </p:nvSpPr>
        <p:spPr>
          <a:xfrm>
            <a:off x="6131856" y="34351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16BE34-21C5-BDBE-4D62-546705782599}"/>
              </a:ext>
            </a:extLst>
          </p:cNvPr>
          <p:cNvSpPr txBox="1"/>
          <p:nvPr/>
        </p:nvSpPr>
        <p:spPr>
          <a:xfrm>
            <a:off x="6981939" y="2472031"/>
            <a:ext cx="79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data</a:t>
            </a:r>
          </a:p>
          <a:p>
            <a:r>
              <a:rPr lang="en-US" sz="1400" dirty="0">
                <a:solidFill>
                  <a:srgbClr val="002060"/>
                </a:solidFill>
              </a:rPr>
              <a:t>science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DC0409-2279-9F8D-A7E7-E57C2113CA4B}"/>
              </a:ext>
            </a:extLst>
          </p:cNvPr>
          <p:cNvSpPr txBox="1"/>
          <p:nvPr/>
        </p:nvSpPr>
        <p:spPr>
          <a:xfrm>
            <a:off x="7839478" y="206966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music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10B471-EEAA-C645-3437-66D7701B1601}"/>
              </a:ext>
            </a:extLst>
          </p:cNvPr>
          <p:cNvSpPr txBox="1"/>
          <p:nvPr/>
        </p:nvSpPr>
        <p:spPr>
          <a:xfrm>
            <a:off x="6585478" y="4092096"/>
            <a:ext cx="536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food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8E4BC5-2D03-4CF2-BA6C-758EAE17922A}"/>
              </a:ext>
            </a:extLst>
          </p:cNvPr>
          <p:cNvSpPr txBox="1"/>
          <p:nvPr/>
        </p:nvSpPr>
        <p:spPr>
          <a:xfrm>
            <a:off x="9042559" y="3458742"/>
            <a:ext cx="79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data</a:t>
            </a:r>
          </a:p>
          <a:p>
            <a:r>
              <a:rPr lang="en-US" sz="1400" dirty="0">
                <a:solidFill>
                  <a:srgbClr val="002060"/>
                </a:solidFill>
              </a:rPr>
              <a:t>science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A27873-2DDA-E488-A623-DFD2CBD47BE0}"/>
              </a:ext>
            </a:extLst>
          </p:cNvPr>
          <p:cNvSpPr/>
          <p:nvPr/>
        </p:nvSpPr>
        <p:spPr>
          <a:xfrm>
            <a:off x="8618956" y="4089060"/>
            <a:ext cx="64893" cy="564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03C3E5-9A23-0F16-319A-2A0E1AE6880C}"/>
              </a:ext>
            </a:extLst>
          </p:cNvPr>
          <p:cNvSpPr/>
          <p:nvPr/>
        </p:nvSpPr>
        <p:spPr>
          <a:xfrm>
            <a:off x="7981826" y="4032660"/>
            <a:ext cx="64893" cy="5640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BCBD60-FA71-A090-419D-24B3AC951B16}"/>
              </a:ext>
            </a:extLst>
          </p:cNvPr>
          <p:cNvSpPr txBox="1"/>
          <p:nvPr/>
        </p:nvSpPr>
        <p:spPr>
          <a:xfrm>
            <a:off x="8346609" y="450325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4150466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 descr="Tetrahedron">
            <a:extLst>
              <a:ext uri="{FF2B5EF4-FFF2-40B4-BE49-F238E27FC236}">
                <a16:creationId xmlns:a16="http://schemas.microsoft.com/office/drawing/2014/main" id="{9A746443-7905-5CDD-8854-55BCAC11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879" y="2353842"/>
            <a:ext cx="20066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64193" y="951192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3871933" cy="312871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is a generative model…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But what does it generate?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Documents?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CD58E4A6-6352-54D8-6B48-99322145624B}"/>
              </a:ext>
            </a:extLst>
          </p:cNvPr>
          <p:cNvSpPr/>
          <p:nvPr/>
        </p:nvSpPr>
        <p:spPr>
          <a:xfrm>
            <a:off x="5178413" y="596572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333494-4E65-9DBF-9F86-450406DDD002}"/>
              </a:ext>
            </a:extLst>
          </p:cNvPr>
          <p:cNvSpPr/>
          <p:nvPr/>
        </p:nvSpPr>
        <p:spPr>
          <a:xfrm>
            <a:off x="6344014" y="875406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64DCC6-3730-E4DC-5153-C56FC004DF21}"/>
              </a:ext>
            </a:extLst>
          </p:cNvPr>
          <p:cNvSpPr/>
          <p:nvPr/>
        </p:nvSpPr>
        <p:spPr>
          <a:xfrm>
            <a:off x="6662579" y="1984484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1B0FEA-4278-84A1-4FB1-5ABF54B86B6B}"/>
              </a:ext>
            </a:extLst>
          </p:cNvPr>
          <p:cNvSpPr/>
          <p:nvPr/>
        </p:nvSpPr>
        <p:spPr>
          <a:xfrm>
            <a:off x="5577098" y="2251431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C3AF5C-CC7E-A751-716A-382260193624}"/>
              </a:ext>
            </a:extLst>
          </p:cNvPr>
          <p:cNvSpPr txBox="1"/>
          <p:nvPr/>
        </p:nvSpPr>
        <p:spPr>
          <a:xfrm>
            <a:off x="4998961" y="2425864"/>
            <a:ext cx="536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food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F98392-D05C-CFE4-0A80-524BE6317012}"/>
              </a:ext>
            </a:extLst>
          </p:cNvPr>
          <p:cNvSpPr txBox="1"/>
          <p:nvPr/>
        </p:nvSpPr>
        <p:spPr>
          <a:xfrm>
            <a:off x="6131856" y="34351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16BE34-21C5-BDBE-4D62-546705782599}"/>
              </a:ext>
            </a:extLst>
          </p:cNvPr>
          <p:cNvSpPr txBox="1"/>
          <p:nvPr/>
        </p:nvSpPr>
        <p:spPr>
          <a:xfrm>
            <a:off x="6981939" y="2472031"/>
            <a:ext cx="79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data</a:t>
            </a:r>
          </a:p>
          <a:p>
            <a:r>
              <a:rPr lang="en-US" sz="1400" dirty="0">
                <a:solidFill>
                  <a:srgbClr val="002060"/>
                </a:solidFill>
              </a:rPr>
              <a:t>science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DC0409-2279-9F8D-A7E7-E57C2113CA4B}"/>
              </a:ext>
            </a:extLst>
          </p:cNvPr>
          <p:cNvSpPr txBox="1"/>
          <p:nvPr/>
        </p:nvSpPr>
        <p:spPr>
          <a:xfrm>
            <a:off x="7839478" y="206966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music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10B471-EEAA-C645-3437-66D7701B1601}"/>
              </a:ext>
            </a:extLst>
          </p:cNvPr>
          <p:cNvSpPr txBox="1"/>
          <p:nvPr/>
        </p:nvSpPr>
        <p:spPr>
          <a:xfrm>
            <a:off x="6585478" y="4092096"/>
            <a:ext cx="536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food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8E4BC5-2D03-4CF2-BA6C-758EAE17922A}"/>
              </a:ext>
            </a:extLst>
          </p:cNvPr>
          <p:cNvSpPr txBox="1"/>
          <p:nvPr/>
        </p:nvSpPr>
        <p:spPr>
          <a:xfrm>
            <a:off x="9042559" y="3458742"/>
            <a:ext cx="79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data</a:t>
            </a:r>
          </a:p>
          <a:p>
            <a:r>
              <a:rPr lang="en-US" sz="1400" dirty="0">
                <a:solidFill>
                  <a:srgbClr val="002060"/>
                </a:solidFill>
              </a:rPr>
              <a:t>science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A27873-2DDA-E488-A623-DFD2CBD47BE0}"/>
              </a:ext>
            </a:extLst>
          </p:cNvPr>
          <p:cNvSpPr/>
          <p:nvPr/>
        </p:nvSpPr>
        <p:spPr>
          <a:xfrm>
            <a:off x="8618956" y="4089060"/>
            <a:ext cx="64893" cy="564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03C3E5-9A23-0F16-319A-2A0E1AE6880C}"/>
              </a:ext>
            </a:extLst>
          </p:cNvPr>
          <p:cNvSpPr/>
          <p:nvPr/>
        </p:nvSpPr>
        <p:spPr>
          <a:xfrm>
            <a:off x="7981826" y="4032660"/>
            <a:ext cx="64893" cy="5640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BCBD60-FA71-A090-419D-24B3AC951B16}"/>
              </a:ext>
            </a:extLst>
          </p:cNvPr>
          <p:cNvSpPr txBox="1"/>
          <p:nvPr/>
        </p:nvSpPr>
        <p:spPr>
          <a:xfrm>
            <a:off x="8346609" y="450325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536761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 descr="Tetrahedron">
            <a:extLst>
              <a:ext uri="{FF2B5EF4-FFF2-40B4-BE49-F238E27FC236}">
                <a16:creationId xmlns:a16="http://schemas.microsoft.com/office/drawing/2014/main" id="{9A746443-7905-5CDD-8854-55BCAC11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879" y="2353842"/>
            <a:ext cx="20066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64193" y="951192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3871933" cy="351055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is a generative model…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But what does it generate?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Documents?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Well, sort of…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CD58E4A6-6352-54D8-6B48-99322145624B}"/>
              </a:ext>
            </a:extLst>
          </p:cNvPr>
          <p:cNvSpPr/>
          <p:nvPr/>
        </p:nvSpPr>
        <p:spPr>
          <a:xfrm>
            <a:off x="5178413" y="596572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333494-4E65-9DBF-9F86-450406DDD002}"/>
              </a:ext>
            </a:extLst>
          </p:cNvPr>
          <p:cNvSpPr/>
          <p:nvPr/>
        </p:nvSpPr>
        <p:spPr>
          <a:xfrm>
            <a:off x="6344014" y="875406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64DCC6-3730-E4DC-5153-C56FC004DF21}"/>
              </a:ext>
            </a:extLst>
          </p:cNvPr>
          <p:cNvSpPr/>
          <p:nvPr/>
        </p:nvSpPr>
        <p:spPr>
          <a:xfrm>
            <a:off x="6662579" y="1984484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1B0FEA-4278-84A1-4FB1-5ABF54B86B6B}"/>
              </a:ext>
            </a:extLst>
          </p:cNvPr>
          <p:cNvSpPr/>
          <p:nvPr/>
        </p:nvSpPr>
        <p:spPr>
          <a:xfrm>
            <a:off x="5577098" y="2251431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C3AF5C-CC7E-A751-716A-382260193624}"/>
              </a:ext>
            </a:extLst>
          </p:cNvPr>
          <p:cNvSpPr txBox="1"/>
          <p:nvPr/>
        </p:nvSpPr>
        <p:spPr>
          <a:xfrm>
            <a:off x="4998961" y="2425864"/>
            <a:ext cx="536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food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F98392-D05C-CFE4-0A80-524BE6317012}"/>
              </a:ext>
            </a:extLst>
          </p:cNvPr>
          <p:cNvSpPr txBox="1"/>
          <p:nvPr/>
        </p:nvSpPr>
        <p:spPr>
          <a:xfrm>
            <a:off x="6131856" y="34351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music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16BE34-21C5-BDBE-4D62-546705782599}"/>
              </a:ext>
            </a:extLst>
          </p:cNvPr>
          <p:cNvSpPr txBox="1"/>
          <p:nvPr/>
        </p:nvSpPr>
        <p:spPr>
          <a:xfrm>
            <a:off x="6981939" y="2472031"/>
            <a:ext cx="79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data</a:t>
            </a:r>
          </a:p>
          <a:p>
            <a:r>
              <a:rPr lang="en-US" sz="1400" dirty="0">
                <a:solidFill>
                  <a:srgbClr val="002060"/>
                </a:solidFill>
              </a:rPr>
              <a:t>science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DC0409-2279-9F8D-A7E7-E57C2113CA4B}"/>
              </a:ext>
            </a:extLst>
          </p:cNvPr>
          <p:cNvSpPr txBox="1"/>
          <p:nvPr/>
        </p:nvSpPr>
        <p:spPr>
          <a:xfrm>
            <a:off x="7839478" y="206966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music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10B471-EEAA-C645-3437-66D7701B1601}"/>
              </a:ext>
            </a:extLst>
          </p:cNvPr>
          <p:cNvSpPr txBox="1"/>
          <p:nvPr/>
        </p:nvSpPr>
        <p:spPr>
          <a:xfrm>
            <a:off x="6585478" y="4092096"/>
            <a:ext cx="536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food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8E4BC5-2D03-4CF2-BA6C-758EAE17922A}"/>
              </a:ext>
            </a:extLst>
          </p:cNvPr>
          <p:cNvSpPr txBox="1"/>
          <p:nvPr/>
        </p:nvSpPr>
        <p:spPr>
          <a:xfrm>
            <a:off x="9042559" y="3458742"/>
            <a:ext cx="79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data</a:t>
            </a:r>
          </a:p>
          <a:p>
            <a:r>
              <a:rPr lang="en-US" sz="1400" dirty="0">
                <a:solidFill>
                  <a:srgbClr val="002060"/>
                </a:solidFill>
              </a:rPr>
              <a:t>science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A27873-2DDA-E488-A623-DFD2CBD47BE0}"/>
              </a:ext>
            </a:extLst>
          </p:cNvPr>
          <p:cNvSpPr/>
          <p:nvPr/>
        </p:nvSpPr>
        <p:spPr>
          <a:xfrm>
            <a:off x="8618956" y="4089060"/>
            <a:ext cx="64893" cy="564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03C3E5-9A23-0F16-319A-2A0E1AE6880C}"/>
              </a:ext>
            </a:extLst>
          </p:cNvPr>
          <p:cNvSpPr/>
          <p:nvPr/>
        </p:nvSpPr>
        <p:spPr>
          <a:xfrm>
            <a:off x="7981826" y="4032660"/>
            <a:ext cx="64893" cy="5640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BCBD60-FA71-A090-419D-24B3AC951B16}"/>
              </a:ext>
            </a:extLst>
          </p:cNvPr>
          <p:cNvSpPr txBox="1"/>
          <p:nvPr/>
        </p:nvSpPr>
        <p:spPr>
          <a:xfrm>
            <a:off x="8346609" y="450325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4031415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8094595" cy="274688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Bag of Words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simplify the data by throwing out word order and just considering the number of occurrences of each word in a document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531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8094595" cy="312871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Bag of Words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simplify the data by throwing out word order and just considering the number of occurrences of each word in a document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also ignore stop-words like ‘and’, ‘is’, etc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36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8094595" cy="351055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Bag of Words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simplify the data by throwing out word order and just considering the number of occurrences of each word in a document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also ignore stop-words like ‘and’, ‘is’, etc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Also numbers, links, punctuation, etc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091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84377993-040D-85C8-2D31-B51E987C1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160137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Unsupervised Machine Learning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828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8094595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Bag of Words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simplify the data by throwing out word order and just considering the number of occurrences of each word in a document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also ignore stop-words like ‘and’, ‘is’, etc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Also numbers, links, punctuation, etc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Also anything else we think is going to be frequent across all documents – like ‘UN’ in a corpus of UN tweets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9665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8094595" cy="503789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Bag of Words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simplify the data by throwing out word order and just considering the number of occurrences of each word in a document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also ignore stop-words like ‘and’, ‘is’, etc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Also numbers, links, punctuation, etc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Also anything else we think is going to be frequent across all documents – like ‘UN’ in a corpus of UN tweets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From the point of view of LDA, a document is just a </a:t>
            </a:r>
            <a:r>
              <a:rPr lang="en-GB" sz="1654" i="1" dirty="0">
                <a:solidFill>
                  <a:srgbClr val="002060"/>
                </a:solidFill>
                <a:latin typeface="Source Sans Pro"/>
                <a:ea typeface="Source Sans Pro"/>
              </a:rPr>
              <a:t>bag of words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55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 descr="Tetrahedron">
            <a:extLst>
              <a:ext uri="{FF2B5EF4-FFF2-40B4-BE49-F238E27FC236}">
                <a16:creationId xmlns:a16="http://schemas.microsoft.com/office/drawing/2014/main" id="{9A746443-7905-5CDD-8854-55BCAC11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879" y="2353842"/>
            <a:ext cx="20066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64193" y="951192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36504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Dirichlet Distribution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Dirichlet Distribution is a generative model…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CD58E4A6-6352-54D8-6B48-99322145624B}"/>
              </a:ext>
            </a:extLst>
          </p:cNvPr>
          <p:cNvSpPr/>
          <p:nvPr/>
        </p:nvSpPr>
        <p:spPr>
          <a:xfrm>
            <a:off x="5178413" y="596572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333494-4E65-9DBF-9F86-450406DDD002}"/>
              </a:ext>
            </a:extLst>
          </p:cNvPr>
          <p:cNvSpPr/>
          <p:nvPr/>
        </p:nvSpPr>
        <p:spPr>
          <a:xfrm>
            <a:off x="6344014" y="875406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64DCC6-3730-E4DC-5153-C56FC004DF21}"/>
              </a:ext>
            </a:extLst>
          </p:cNvPr>
          <p:cNvSpPr/>
          <p:nvPr/>
        </p:nvSpPr>
        <p:spPr>
          <a:xfrm>
            <a:off x="6662579" y="1984484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1B0FEA-4278-84A1-4FB1-5ABF54B86B6B}"/>
              </a:ext>
            </a:extLst>
          </p:cNvPr>
          <p:cNvSpPr/>
          <p:nvPr/>
        </p:nvSpPr>
        <p:spPr>
          <a:xfrm>
            <a:off x="5577098" y="2251431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C3AF5C-CC7E-A751-716A-382260193624}"/>
              </a:ext>
            </a:extLst>
          </p:cNvPr>
          <p:cNvSpPr txBox="1"/>
          <p:nvPr/>
        </p:nvSpPr>
        <p:spPr>
          <a:xfrm>
            <a:off x="4902212" y="244088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F98392-D05C-CFE4-0A80-524BE6317012}"/>
              </a:ext>
            </a:extLst>
          </p:cNvPr>
          <p:cNvSpPr txBox="1"/>
          <p:nvPr/>
        </p:nvSpPr>
        <p:spPr>
          <a:xfrm>
            <a:off x="5956148" y="336052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16BE34-21C5-BDBE-4D62-546705782599}"/>
              </a:ext>
            </a:extLst>
          </p:cNvPr>
          <p:cNvSpPr txBox="1"/>
          <p:nvPr/>
        </p:nvSpPr>
        <p:spPr>
          <a:xfrm>
            <a:off x="6981939" y="2472031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DC0409-2279-9F8D-A7E7-E57C2113CA4B}"/>
              </a:ext>
            </a:extLst>
          </p:cNvPr>
          <p:cNvSpPr txBox="1"/>
          <p:nvPr/>
        </p:nvSpPr>
        <p:spPr>
          <a:xfrm>
            <a:off x="7839478" y="206966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10B471-EEAA-C645-3437-66D7701B1601}"/>
              </a:ext>
            </a:extLst>
          </p:cNvPr>
          <p:cNvSpPr txBox="1"/>
          <p:nvPr/>
        </p:nvSpPr>
        <p:spPr>
          <a:xfrm>
            <a:off x="6585478" y="4092096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8E4BC5-2D03-4CF2-BA6C-758EAE17922A}"/>
              </a:ext>
            </a:extLst>
          </p:cNvPr>
          <p:cNvSpPr txBox="1"/>
          <p:nvPr/>
        </p:nvSpPr>
        <p:spPr>
          <a:xfrm>
            <a:off x="9076478" y="3554346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A27873-2DDA-E488-A623-DFD2CBD47BE0}"/>
              </a:ext>
            </a:extLst>
          </p:cNvPr>
          <p:cNvSpPr/>
          <p:nvPr/>
        </p:nvSpPr>
        <p:spPr>
          <a:xfrm>
            <a:off x="8618956" y="4089060"/>
            <a:ext cx="64893" cy="564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03C3E5-9A23-0F16-319A-2A0E1AE6880C}"/>
              </a:ext>
            </a:extLst>
          </p:cNvPr>
          <p:cNvSpPr/>
          <p:nvPr/>
        </p:nvSpPr>
        <p:spPr>
          <a:xfrm>
            <a:off x="7981826" y="4032660"/>
            <a:ext cx="64893" cy="5640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BCBD60-FA71-A090-419D-24B3AC951B16}"/>
              </a:ext>
            </a:extLst>
          </p:cNvPr>
          <p:cNvSpPr txBox="1"/>
          <p:nvPr/>
        </p:nvSpPr>
        <p:spPr>
          <a:xfrm>
            <a:off x="8346609" y="4503250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</p:spTree>
    <p:extLst>
      <p:ext uri="{BB962C8B-B14F-4D97-AF65-F5344CB8AC3E}">
        <p14:creationId xmlns:p14="http://schemas.microsoft.com/office/powerpoint/2010/main" val="3160600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74688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Dirichlet Distribution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Dirichlet Distribution is a generative model…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But what does it generate?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BCBD60-FA71-A090-419D-24B3AC951B16}"/>
              </a:ext>
            </a:extLst>
          </p:cNvPr>
          <p:cNvSpPr txBox="1"/>
          <p:nvPr/>
        </p:nvSpPr>
        <p:spPr>
          <a:xfrm>
            <a:off x="8346609" y="4503250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  <p:pic>
        <p:nvPicPr>
          <p:cNvPr id="39" name="Picture 6" descr="Tetrahedron">
            <a:extLst>
              <a:ext uri="{FF2B5EF4-FFF2-40B4-BE49-F238E27FC236}">
                <a16:creationId xmlns:a16="http://schemas.microsoft.com/office/drawing/2014/main" id="{5C969FDE-0A62-1BA9-8612-676821758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879" y="2353842"/>
            <a:ext cx="20066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F69019F-CA15-F89B-0300-42729B524903}"/>
              </a:ext>
            </a:extLst>
          </p:cNvPr>
          <p:cNvSpPr txBox="1"/>
          <p:nvPr/>
        </p:nvSpPr>
        <p:spPr>
          <a:xfrm>
            <a:off x="7164193" y="951192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41" name="Triangle 40">
            <a:extLst>
              <a:ext uri="{FF2B5EF4-FFF2-40B4-BE49-F238E27FC236}">
                <a16:creationId xmlns:a16="http://schemas.microsoft.com/office/drawing/2014/main" id="{1CE23AAA-6A31-2F3E-05A6-D0C9F601470A}"/>
              </a:ext>
            </a:extLst>
          </p:cNvPr>
          <p:cNvSpPr/>
          <p:nvPr/>
        </p:nvSpPr>
        <p:spPr>
          <a:xfrm>
            <a:off x="5178413" y="596572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C1C245E5-DC56-5B11-C39A-BD091C713029}"/>
              </a:ext>
            </a:extLst>
          </p:cNvPr>
          <p:cNvSpPr/>
          <p:nvPr/>
        </p:nvSpPr>
        <p:spPr>
          <a:xfrm>
            <a:off x="6344014" y="875406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CD303A-C90B-1272-FB5A-9665582EAFCE}"/>
              </a:ext>
            </a:extLst>
          </p:cNvPr>
          <p:cNvSpPr/>
          <p:nvPr/>
        </p:nvSpPr>
        <p:spPr>
          <a:xfrm>
            <a:off x="6662579" y="1984484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31C3518-6661-D0DD-5828-CE59D51C0E5A}"/>
              </a:ext>
            </a:extLst>
          </p:cNvPr>
          <p:cNvSpPr/>
          <p:nvPr/>
        </p:nvSpPr>
        <p:spPr>
          <a:xfrm>
            <a:off x="5577098" y="2251431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33BD6AE-0047-E96E-C319-4136049BADD6}"/>
              </a:ext>
            </a:extLst>
          </p:cNvPr>
          <p:cNvSpPr txBox="1"/>
          <p:nvPr/>
        </p:nvSpPr>
        <p:spPr>
          <a:xfrm>
            <a:off x="4902212" y="244088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77E159A-0CD5-B0AD-BB72-051FDCA470B4}"/>
              </a:ext>
            </a:extLst>
          </p:cNvPr>
          <p:cNvSpPr txBox="1"/>
          <p:nvPr/>
        </p:nvSpPr>
        <p:spPr>
          <a:xfrm>
            <a:off x="5956148" y="336052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6EC63E2-8144-6A16-29C0-8A76655FBE12}"/>
              </a:ext>
            </a:extLst>
          </p:cNvPr>
          <p:cNvSpPr txBox="1"/>
          <p:nvPr/>
        </p:nvSpPr>
        <p:spPr>
          <a:xfrm>
            <a:off x="6981939" y="2472031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6DE54DA-6C58-53DB-E2F2-DD58999579B6}"/>
              </a:ext>
            </a:extLst>
          </p:cNvPr>
          <p:cNvSpPr txBox="1"/>
          <p:nvPr/>
        </p:nvSpPr>
        <p:spPr>
          <a:xfrm>
            <a:off x="7839478" y="206966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78F7C9-3FE3-4BC5-D6C6-32DAFBB3643C}"/>
              </a:ext>
            </a:extLst>
          </p:cNvPr>
          <p:cNvSpPr txBox="1"/>
          <p:nvPr/>
        </p:nvSpPr>
        <p:spPr>
          <a:xfrm>
            <a:off x="6585478" y="4092096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EDC75D-EC9B-10D9-F3A6-4AEC00C458C7}"/>
              </a:ext>
            </a:extLst>
          </p:cNvPr>
          <p:cNvSpPr txBox="1"/>
          <p:nvPr/>
        </p:nvSpPr>
        <p:spPr>
          <a:xfrm>
            <a:off x="9076478" y="3554346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4ACCEBA-8738-174A-8634-AD8BAFD01F31}"/>
              </a:ext>
            </a:extLst>
          </p:cNvPr>
          <p:cNvSpPr/>
          <p:nvPr/>
        </p:nvSpPr>
        <p:spPr>
          <a:xfrm>
            <a:off x="8618956" y="4089060"/>
            <a:ext cx="64893" cy="564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9BB7EA8-B441-7815-3DB6-A289A6E19BED}"/>
              </a:ext>
            </a:extLst>
          </p:cNvPr>
          <p:cNvSpPr/>
          <p:nvPr/>
        </p:nvSpPr>
        <p:spPr>
          <a:xfrm>
            <a:off x="7981826" y="4032660"/>
            <a:ext cx="64893" cy="5640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0721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64193" y="951192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1055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Dirichlet Distribution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Dirichlet Distribution is a generative model…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But what does it generate?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Categorical events, which we represent as vertices of an equilateral triangle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CD58E4A6-6352-54D8-6B48-99322145624B}"/>
              </a:ext>
            </a:extLst>
          </p:cNvPr>
          <p:cNvSpPr/>
          <p:nvPr/>
        </p:nvSpPr>
        <p:spPr>
          <a:xfrm>
            <a:off x="5178413" y="596572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333494-4E65-9DBF-9F86-450406DDD002}"/>
              </a:ext>
            </a:extLst>
          </p:cNvPr>
          <p:cNvSpPr/>
          <p:nvPr/>
        </p:nvSpPr>
        <p:spPr>
          <a:xfrm>
            <a:off x="6344014" y="875406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64DCC6-3730-E4DC-5153-C56FC004DF21}"/>
              </a:ext>
            </a:extLst>
          </p:cNvPr>
          <p:cNvSpPr/>
          <p:nvPr/>
        </p:nvSpPr>
        <p:spPr>
          <a:xfrm>
            <a:off x="6662579" y="1984484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1B0FEA-4278-84A1-4FB1-5ABF54B86B6B}"/>
              </a:ext>
            </a:extLst>
          </p:cNvPr>
          <p:cNvSpPr/>
          <p:nvPr/>
        </p:nvSpPr>
        <p:spPr>
          <a:xfrm>
            <a:off x="5577098" y="2251431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371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 descr="Tetrahedron">
            <a:extLst>
              <a:ext uri="{FF2B5EF4-FFF2-40B4-BE49-F238E27FC236}">
                <a16:creationId xmlns:a16="http://schemas.microsoft.com/office/drawing/2014/main" id="{9A746443-7905-5CDD-8854-55BCAC11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436" y="1240721"/>
            <a:ext cx="20066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92156" y="1777207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27422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Dirichlet Distribution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Dirichlet Distribution is a generative model…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But what does it generate?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Categorical events, which we represent as vertices of an equilateral triangle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Or a regular tetrahedron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CD58E4A6-6352-54D8-6B48-99322145624B}"/>
              </a:ext>
            </a:extLst>
          </p:cNvPr>
          <p:cNvSpPr/>
          <p:nvPr/>
        </p:nvSpPr>
        <p:spPr>
          <a:xfrm>
            <a:off x="5040312" y="1274365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333494-4E65-9DBF-9F86-450406DDD002}"/>
              </a:ext>
            </a:extLst>
          </p:cNvPr>
          <p:cNvSpPr/>
          <p:nvPr/>
        </p:nvSpPr>
        <p:spPr>
          <a:xfrm>
            <a:off x="6205913" y="1553199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64DCC6-3730-E4DC-5153-C56FC004DF21}"/>
              </a:ext>
            </a:extLst>
          </p:cNvPr>
          <p:cNvSpPr/>
          <p:nvPr/>
        </p:nvSpPr>
        <p:spPr>
          <a:xfrm>
            <a:off x="6524478" y="2662277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1B0FEA-4278-84A1-4FB1-5ABF54B86B6B}"/>
              </a:ext>
            </a:extLst>
          </p:cNvPr>
          <p:cNvSpPr/>
          <p:nvPr/>
        </p:nvSpPr>
        <p:spPr>
          <a:xfrm>
            <a:off x="5438997" y="2929224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A27873-2DDA-E488-A623-DFD2CBD47BE0}"/>
              </a:ext>
            </a:extLst>
          </p:cNvPr>
          <p:cNvSpPr/>
          <p:nvPr/>
        </p:nvSpPr>
        <p:spPr>
          <a:xfrm>
            <a:off x="9129513" y="2975939"/>
            <a:ext cx="64893" cy="564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03C3E5-9A23-0F16-319A-2A0E1AE6880C}"/>
              </a:ext>
            </a:extLst>
          </p:cNvPr>
          <p:cNvSpPr/>
          <p:nvPr/>
        </p:nvSpPr>
        <p:spPr>
          <a:xfrm>
            <a:off x="8492383" y="2919539"/>
            <a:ext cx="64893" cy="5640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0041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 descr="Tetrahedron">
            <a:extLst>
              <a:ext uri="{FF2B5EF4-FFF2-40B4-BE49-F238E27FC236}">
                <a16:creationId xmlns:a16="http://schemas.microsoft.com/office/drawing/2014/main" id="{9A746443-7905-5CDD-8854-55BCAC11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260" y="414706"/>
            <a:ext cx="20066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28980" y="951192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503789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Dirichlet Distribution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Dirichlet Distribution is a generative model…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But what does it generate?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Categorical events, which we represent as vertices of an equilateral triangle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Or a regular tetrahedron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Or any of their higher-dimensional relatives (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simplices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CD58E4A6-6352-54D8-6B48-99322145624B}"/>
              </a:ext>
            </a:extLst>
          </p:cNvPr>
          <p:cNvSpPr/>
          <p:nvPr/>
        </p:nvSpPr>
        <p:spPr>
          <a:xfrm>
            <a:off x="5077136" y="448350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333494-4E65-9DBF-9F86-450406DDD002}"/>
              </a:ext>
            </a:extLst>
          </p:cNvPr>
          <p:cNvSpPr/>
          <p:nvPr/>
        </p:nvSpPr>
        <p:spPr>
          <a:xfrm>
            <a:off x="6242737" y="727184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64DCC6-3730-E4DC-5153-C56FC004DF21}"/>
              </a:ext>
            </a:extLst>
          </p:cNvPr>
          <p:cNvSpPr/>
          <p:nvPr/>
        </p:nvSpPr>
        <p:spPr>
          <a:xfrm>
            <a:off x="6561302" y="1836262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1B0FEA-4278-84A1-4FB1-5ABF54B86B6B}"/>
              </a:ext>
            </a:extLst>
          </p:cNvPr>
          <p:cNvSpPr/>
          <p:nvPr/>
        </p:nvSpPr>
        <p:spPr>
          <a:xfrm>
            <a:off x="5475821" y="2103209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A27873-2DDA-E488-A623-DFD2CBD47BE0}"/>
              </a:ext>
            </a:extLst>
          </p:cNvPr>
          <p:cNvSpPr/>
          <p:nvPr/>
        </p:nvSpPr>
        <p:spPr>
          <a:xfrm>
            <a:off x="9166337" y="2149924"/>
            <a:ext cx="64893" cy="564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03C3E5-9A23-0F16-319A-2A0E1AE6880C}"/>
              </a:ext>
            </a:extLst>
          </p:cNvPr>
          <p:cNvSpPr/>
          <p:nvPr/>
        </p:nvSpPr>
        <p:spPr>
          <a:xfrm>
            <a:off x="8529207" y="2093524"/>
            <a:ext cx="64893" cy="5640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pic>
        <p:nvPicPr>
          <p:cNvPr id="3076" name="Picture 4" descr="Netscape navigator broken image icon as SVG · GitHub">
            <a:extLst>
              <a:ext uri="{FF2B5EF4-FFF2-40B4-BE49-F238E27FC236}">
                <a16:creationId xmlns:a16="http://schemas.microsoft.com/office/drawing/2014/main" id="{C8A61A14-2C0F-AAD3-9E53-DD40A10B8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6785" y="3121758"/>
            <a:ext cx="590367" cy="67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329E21-6D2C-76E2-C305-6A8C7614546C}"/>
              </a:ext>
            </a:extLst>
          </p:cNvPr>
          <p:cNvSpPr txBox="1"/>
          <p:nvPr/>
        </p:nvSpPr>
        <p:spPr>
          <a:xfrm>
            <a:off x="5352329" y="3870201"/>
            <a:ext cx="157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 not found</a:t>
            </a:r>
          </a:p>
        </p:txBody>
      </p:sp>
    </p:spTree>
    <p:extLst>
      <p:ext uri="{BB962C8B-B14F-4D97-AF65-F5344CB8AC3E}">
        <p14:creationId xmlns:p14="http://schemas.microsoft.com/office/powerpoint/2010/main" val="17721129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 descr="Tetrahedron">
            <a:extLst>
              <a:ext uri="{FF2B5EF4-FFF2-40B4-BE49-F238E27FC236}">
                <a16:creationId xmlns:a16="http://schemas.microsoft.com/office/drawing/2014/main" id="{9A746443-7905-5CDD-8854-55BCAC11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260" y="414706"/>
            <a:ext cx="20066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28980" y="951192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060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060"/>
                </a:solidFill>
              </a:rPr>
              <a:t>	</a:t>
            </a:r>
            <a:endParaRPr lang="en-GB" sz="1488" i="1" dirty="0">
              <a:solidFill>
                <a:srgbClr val="002060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060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503789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Dirichlet Distribution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Dirichlet Distribution is a generative model…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But what does it generate?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Categorical events, which we represent as vertices of an equilateral triangle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Or a regular tetrahedron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Or any of their higher-dimensional relatives (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simplices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CD58E4A6-6352-54D8-6B48-99322145624B}"/>
              </a:ext>
            </a:extLst>
          </p:cNvPr>
          <p:cNvSpPr/>
          <p:nvPr/>
        </p:nvSpPr>
        <p:spPr>
          <a:xfrm>
            <a:off x="5077136" y="448350"/>
            <a:ext cx="2129667" cy="190549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333494-4E65-9DBF-9F86-450406DDD002}"/>
              </a:ext>
            </a:extLst>
          </p:cNvPr>
          <p:cNvSpPr/>
          <p:nvPr/>
        </p:nvSpPr>
        <p:spPr>
          <a:xfrm>
            <a:off x="6242737" y="727184"/>
            <a:ext cx="58994" cy="81836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64DCC6-3730-E4DC-5153-C56FC004DF21}"/>
              </a:ext>
            </a:extLst>
          </p:cNvPr>
          <p:cNvSpPr/>
          <p:nvPr/>
        </p:nvSpPr>
        <p:spPr>
          <a:xfrm>
            <a:off x="6561302" y="1836262"/>
            <a:ext cx="58993" cy="8221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1B0FEA-4278-84A1-4FB1-5ABF54B86B6B}"/>
              </a:ext>
            </a:extLst>
          </p:cNvPr>
          <p:cNvSpPr/>
          <p:nvPr/>
        </p:nvSpPr>
        <p:spPr>
          <a:xfrm>
            <a:off x="5475821" y="2103209"/>
            <a:ext cx="53094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A27873-2DDA-E488-A623-DFD2CBD47BE0}"/>
              </a:ext>
            </a:extLst>
          </p:cNvPr>
          <p:cNvSpPr/>
          <p:nvPr/>
        </p:nvSpPr>
        <p:spPr>
          <a:xfrm>
            <a:off x="9166337" y="2149924"/>
            <a:ext cx="64893" cy="564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03C3E5-9A23-0F16-319A-2A0E1AE6880C}"/>
              </a:ext>
            </a:extLst>
          </p:cNvPr>
          <p:cNvSpPr/>
          <p:nvPr/>
        </p:nvSpPr>
        <p:spPr>
          <a:xfrm>
            <a:off x="8529207" y="2093524"/>
            <a:ext cx="64893" cy="5640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pic>
        <p:nvPicPr>
          <p:cNvPr id="3076" name="Picture 4" descr="Netscape navigator broken image icon as SVG · GitHub">
            <a:extLst>
              <a:ext uri="{FF2B5EF4-FFF2-40B4-BE49-F238E27FC236}">
                <a16:creationId xmlns:a16="http://schemas.microsoft.com/office/drawing/2014/main" id="{C8A61A14-2C0F-AAD3-9E53-DD40A10B8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6785" y="3121758"/>
            <a:ext cx="590367" cy="67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329E21-6D2C-76E2-C305-6A8C7614546C}"/>
              </a:ext>
            </a:extLst>
          </p:cNvPr>
          <p:cNvSpPr txBox="1"/>
          <p:nvPr/>
        </p:nvSpPr>
        <p:spPr>
          <a:xfrm>
            <a:off x="5352329" y="3870201"/>
            <a:ext cx="157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 not found</a:t>
            </a:r>
          </a:p>
        </p:txBody>
      </p:sp>
      <p:pic>
        <p:nvPicPr>
          <p:cNvPr id="13" name="Picture 4" descr="Netscape navigator broken image icon as SVG · GitHub">
            <a:extLst>
              <a:ext uri="{FF2B5EF4-FFF2-40B4-BE49-F238E27FC236}">
                <a16:creationId xmlns:a16="http://schemas.microsoft.com/office/drawing/2014/main" id="{9D043D15-72E8-8A31-2A02-E21F4932D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0499" y="3121758"/>
            <a:ext cx="590367" cy="67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3E06B9-0490-9551-A705-130E5D1A0CD8}"/>
              </a:ext>
            </a:extLst>
          </p:cNvPr>
          <p:cNvSpPr txBox="1"/>
          <p:nvPr/>
        </p:nvSpPr>
        <p:spPr>
          <a:xfrm>
            <a:off x="8066043" y="3870201"/>
            <a:ext cx="157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 not found</a:t>
            </a:r>
          </a:p>
        </p:txBody>
      </p:sp>
    </p:spTree>
    <p:extLst>
      <p:ext uri="{BB962C8B-B14F-4D97-AF65-F5344CB8AC3E}">
        <p14:creationId xmlns:p14="http://schemas.microsoft.com/office/powerpoint/2010/main" val="2440075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B5D4411F-CA2C-2FF5-EFA4-C1F064AEB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649" y="230835"/>
            <a:ext cx="4566154" cy="450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09773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Dirichlet Distribution is a Probability Density Function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With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options, the distribution is parametrised by a vector 𝛼 of length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7821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43D75769-866D-8C6D-F32B-63B9ADE4C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649" y="230835"/>
            <a:ext cx="4566154" cy="450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24323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Dirichlet Distribution is a Probability Density Function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With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options, the distribution is parametrised by a vector 𝛼 of length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Values of 𝛼 less than 1 concentrate the probability density at the corners, and greater than 1 concentrate it at the centre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03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71EE5F06-30D9-4CDC-755A-30E05AD92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198321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Unsupervised Machine Learning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Identifies clusters of related words in text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5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93691043-D567-50A0-715F-DF3A8BF7F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649" y="230835"/>
            <a:ext cx="4566154" cy="450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515241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Dirichlet Distribution is a Probability Density Function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With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options, the distribution is parametrised by a vector 𝛼 of length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Values of 𝛼 less than 1 concentrate the probability density at the corners, and greater than 1 concentrate it at the centre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Each point in the simplex corresponds to another PDF: a multinomial distribution, with probabilities of each event proportionate to the distance to the corresponding vertex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329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1639719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7752848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</p:spTree>
    <p:extLst>
      <p:ext uri="{BB962C8B-B14F-4D97-AF65-F5344CB8AC3E}">
        <p14:creationId xmlns:p14="http://schemas.microsoft.com/office/powerpoint/2010/main" val="21672694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FD628AD-CEDC-D095-7D95-F3823834E9CA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FADF9DF0-284B-E145-8D35-9B491219EEE1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86C588-592C-D9D4-98F4-2FA0373CD767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C23D00-DBD4-D44F-607E-928504083338}"/>
              </a:ext>
            </a:extLst>
          </p:cNvPr>
          <p:cNvSpPr txBox="1"/>
          <p:nvPr/>
        </p:nvSpPr>
        <p:spPr>
          <a:xfrm>
            <a:off x="7989998" y="1271723"/>
            <a:ext cx="629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835080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FD628AD-CEDC-D095-7D95-F3823834E9CA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FADF9DF0-284B-E145-8D35-9B491219EEE1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86C588-592C-D9D4-98F4-2FA0373CD767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C23D00-DBD4-D44F-607E-928504083338}"/>
              </a:ext>
            </a:extLst>
          </p:cNvPr>
          <p:cNvSpPr txBox="1"/>
          <p:nvPr/>
        </p:nvSpPr>
        <p:spPr>
          <a:xfrm>
            <a:off x="7989998" y="1271723"/>
            <a:ext cx="629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b="1" dirty="0"/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6221971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FD628AD-CEDC-D095-7D95-F3823834E9CA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FADF9DF0-284B-E145-8D35-9B491219EEE1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86C588-592C-D9D4-98F4-2FA0373CD767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b="1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C23D00-DBD4-D44F-607E-928504083338}"/>
              </a:ext>
            </a:extLst>
          </p:cNvPr>
          <p:cNvSpPr txBox="1"/>
          <p:nvPr/>
        </p:nvSpPr>
        <p:spPr>
          <a:xfrm>
            <a:off x="7989998" y="1271723"/>
            <a:ext cx="747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b="1" dirty="0"/>
              <a:t>animals</a:t>
            </a:r>
          </a:p>
        </p:txBody>
      </p:sp>
    </p:spTree>
    <p:extLst>
      <p:ext uri="{BB962C8B-B14F-4D97-AF65-F5344CB8AC3E}">
        <p14:creationId xmlns:p14="http://schemas.microsoft.com/office/powerpoint/2010/main" val="35424835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FD628AD-CEDC-D095-7D95-F3823834E9CA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FADF9DF0-284B-E145-8D35-9B491219EEE1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86C588-592C-D9D4-98F4-2FA0373CD767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C23D00-DBD4-D44F-607E-928504083338}"/>
              </a:ext>
            </a:extLst>
          </p:cNvPr>
          <p:cNvSpPr txBox="1"/>
          <p:nvPr/>
        </p:nvSpPr>
        <p:spPr>
          <a:xfrm>
            <a:off x="7989998" y="1271723"/>
            <a:ext cx="7168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b="1" dirty="0"/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0456649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FD628AD-CEDC-D095-7D95-F3823834E9CA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FADF9DF0-284B-E145-8D35-9B491219EEE1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86C588-592C-D9D4-98F4-2FA0373CD767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b="1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C23D00-DBD4-D44F-607E-928504083338}"/>
              </a:ext>
            </a:extLst>
          </p:cNvPr>
          <p:cNvSpPr txBox="1"/>
          <p:nvPr/>
        </p:nvSpPr>
        <p:spPr>
          <a:xfrm>
            <a:off x="7989998" y="1271723"/>
            <a:ext cx="74732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b="1" dirty="0"/>
              <a:t>animals</a:t>
            </a:r>
          </a:p>
        </p:txBody>
      </p:sp>
    </p:spTree>
    <p:extLst>
      <p:ext uri="{BB962C8B-B14F-4D97-AF65-F5344CB8AC3E}">
        <p14:creationId xmlns:p14="http://schemas.microsoft.com/office/powerpoint/2010/main" val="40339804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FD628AD-CEDC-D095-7D95-F3823834E9CA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FADF9DF0-284B-E145-8D35-9B491219EEE1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86C588-592C-D9D4-98F4-2FA0373CD767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C23D00-DBD4-D44F-607E-928504083338}"/>
              </a:ext>
            </a:extLst>
          </p:cNvPr>
          <p:cNvSpPr txBox="1"/>
          <p:nvPr/>
        </p:nvSpPr>
        <p:spPr>
          <a:xfrm>
            <a:off x="7989998" y="1271723"/>
            <a:ext cx="7168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b="1" dirty="0"/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2018992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FD628AD-CEDC-D095-7D95-F3823834E9CA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FADF9DF0-284B-E145-8D35-9B491219EEE1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86C588-592C-D9D4-98F4-2FA0373CD767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C23D00-DBD4-D44F-607E-928504083338}"/>
              </a:ext>
            </a:extLst>
          </p:cNvPr>
          <p:cNvSpPr txBox="1"/>
          <p:nvPr/>
        </p:nvSpPr>
        <p:spPr>
          <a:xfrm>
            <a:off x="7989998" y="1271723"/>
            <a:ext cx="71686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b="1" dirty="0"/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1638306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ewShack - Backlog Management">
            <a:extLst>
              <a:ext uri="{FF2B5EF4-FFF2-40B4-BE49-F238E27FC236}">
                <a16:creationId xmlns:a16="http://schemas.microsoft.com/office/drawing/2014/main" id="{F4457774-FD04-3B57-FC18-DF16081DC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309434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Unsupervised Machine Learning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Identifies clusters of related words in text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Does not require predefined categories – good for discovery and exploration of a dataset</a:t>
            </a: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2843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FD628AD-CEDC-D095-7D95-F3823834E9CA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FADF9DF0-284B-E145-8D35-9B491219EEE1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86C588-592C-D9D4-98F4-2FA0373CD767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b="1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C23D00-DBD4-D44F-607E-928504083338}"/>
              </a:ext>
            </a:extLst>
          </p:cNvPr>
          <p:cNvSpPr txBox="1"/>
          <p:nvPr/>
        </p:nvSpPr>
        <p:spPr>
          <a:xfrm>
            <a:off x="7989998" y="1271723"/>
            <a:ext cx="71686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b="1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663704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0DAE23D4-9280-F032-E55D-264668802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54889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for each document, this distribution is sampled to generate a multinomial distribution of topics. (a document may contain multiple topics)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FD628AD-CEDC-D095-7D95-F3823834E9CA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9D6BBD-2651-CC62-98D4-109996BC6896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59FF5D-3E45-3382-F5EB-1E70D590504F}"/>
              </a:ext>
            </a:extLst>
          </p:cNvPr>
          <p:cNvSpPr txBox="1"/>
          <p:nvPr/>
        </p:nvSpPr>
        <p:spPr>
          <a:xfrm>
            <a:off x="6086413" y="342045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B424F-43D7-59A7-955C-104F2600F2A6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FADF9DF0-284B-E145-8D35-9B491219EEE1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86C588-592C-D9D4-98F4-2FA0373CD767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C23D00-DBD4-D44F-607E-928504083338}"/>
              </a:ext>
            </a:extLst>
          </p:cNvPr>
          <p:cNvSpPr txBox="1"/>
          <p:nvPr/>
        </p:nvSpPr>
        <p:spPr>
          <a:xfrm>
            <a:off x="7989998" y="1271723"/>
            <a:ext cx="7168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code</a:t>
            </a:r>
          </a:p>
          <a:p>
            <a:r>
              <a:rPr lang="en-US" sz="1200" b="1" dirty="0"/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20680814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it is repeatedly sampled to generate the mixture of topics in the document. (a document may contain multiple topics)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second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words per topic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the events at the vertices are words, and each topic is a point in the simplex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7A6F227F-9176-EEEA-CC5E-AB29AC78BD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3D20826-2602-0E61-E250-AFFD09A48AD5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75C48-F5DD-111C-62F8-BBD46DAF093B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D4894-9B8A-6B50-47D4-7C2A1F15AE82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F21FE50B-870A-35B0-EDD5-7F25B418D715}"/>
              </a:ext>
            </a:extLst>
          </p:cNvPr>
          <p:cNvCxnSpPr>
            <a:cxnSpLocks/>
            <a:endCxn id="3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93028D4-F19D-24BA-2719-81583644828F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78A3F-71BF-7C09-AECA-8D44FC500CE7}"/>
              </a:ext>
            </a:extLst>
          </p:cNvPr>
          <p:cNvSpPr txBox="1"/>
          <p:nvPr/>
        </p:nvSpPr>
        <p:spPr>
          <a:xfrm>
            <a:off x="7989998" y="1271723"/>
            <a:ext cx="7168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code</a:t>
            </a:r>
          </a:p>
          <a:p>
            <a:r>
              <a:rPr lang="en-US" sz="1200" dirty="0"/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17" name="Picture 6" descr="Tetrahedron">
            <a:extLst>
              <a:ext uri="{FF2B5EF4-FFF2-40B4-BE49-F238E27FC236}">
                <a16:creationId xmlns:a16="http://schemas.microsoft.com/office/drawing/2014/main" id="{AC556637-8206-3E8A-E1BF-72CEDAC49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04" y="3206009"/>
            <a:ext cx="1334414" cy="1469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D44E669-6290-693C-481A-8EEFE99BD01E}"/>
              </a:ext>
            </a:extLst>
          </p:cNvPr>
          <p:cNvSpPr txBox="1"/>
          <p:nvPr/>
        </p:nvSpPr>
        <p:spPr>
          <a:xfrm>
            <a:off x="8635630" y="294874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B6D250-9890-1181-88E0-F080C944ED05}"/>
              </a:ext>
            </a:extLst>
          </p:cNvPr>
          <p:cNvSpPr txBox="1"/>
          <p:nvPr/>
        </p:nvSpPr>
        <p:spPr>
          <a:xfrm>
            <a:off x="7612537" y="4268041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E60327-7381-C933-496E-5C4CB2D1E777}"/>
              </a:ext>
            </a:extLst>
          </p:cNvPr>
          <p:cNvSpPr txBox="1"/>
          <p:nvPr/>
        </p:nvSpPr>
        <p:spPr>
          <a:xfrm>
            <a:off x="9529796" y="3953587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9A174D-9679-5E5F-4016-986BE44FB538}"/>
              </a:ext>
            </a:extLst>
          </p:cNvPr>
          <p:cNvSpPr/>
          <p:nvPr/>
        </p:nvSpPr>
        <p:spPr>
          <a:xfrm>
            <a:off x="9045034" y="3972800"/>
            <a:ext cx="64893" cy="56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7EF9C6-A092-EFB0-B014-264A5C5BFFCE}"/>
              </a:ext>
            </a:extLst>
          </p:cNvPr>
          <p:cNvSpPr txBox="1"/>
          <p:nvPr/>
        </p:nvSpPr>
        <p:spPr>
          <a:xfrm>
            <a:off x="8896191" y="4558642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768AC6B4-1A36-6A47-0A61-757597D2DF4B}"/>
              </a:ext>
            </a:extLst>
          </p:cNvPr>
          <p:cNvCxnSpPr>
            <a:cxnSpLocks/>
            <a:endCxn id="23" idx="0"/>
          </p:cNvCxnSpPr>
          <p:nvPr/>
        </p:nvCxnSpPr>
        <p:spPr>
          <a:xfrm rot="16200000" flipH="1">
            <a:off x="7522862" y="2418181"/>
            <a:ext cx="2569416" cy="539822"/>
          </a:xfrm>
          <a:prstGeom prst="curvedConnector3">
            <a:avLst>
              <a:gd name="adj1" fmla="val -62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CCB439F-D665-141D-171C-D72500DDA98F}"/>
              </a:ext>
            </a:extLst>
          </p:cNvPr>
          <p:cNvSpPr txBox="1"/>
          <p:nvPr/>
        </p:nvSpPr>
        <p:spPr>
          <a:xfrm>
            <a:off x="6799809" y="3177105"/>
            <a:ext cx="17868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espresso|coffee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java|coffee</a:t>
            </a:r>
            <a:r>
              <a:rPr lang="en-US" sz="1200" dirty="0">
                <a:solidFill>
                  <a:srgbClr val="FF0000"/>
                </a:solidFill>
              </a:rPr>
              <a:t>) = 0.4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crab|coffee</a:t>
            </a:r>
            <a:r>
              <a:rPr lang="en-US" sz="1200" dirty="0">
                <a:solidFill>
                  <a:srgbClr val="FF0000"/>
                </a:solidFill>
              </a:rPr>
              <a:t>) = 0.05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python|coffee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</p:txBody>
      </p:sp>
    </p:spTree>
    <p:extLst>
      <p:ext uri="{BB962C8B-B14F-4D97-AF65-F5344CB8AC3E}">
        <p14:creationId xmlns:p14="http://schemas.microsoft.com/office/powerpoint/2010/main" val="10601527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it is repeatedly sampled to generate the mixture of topics in the document. (a document may contain multiple topics)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second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words per topic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the events at the vertices are words, and each topic is a point in the simplex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7A6F227F-9176-EEEA-CC5E-AB29AC78BD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3D20826-2602-0E61-E250-AFFD09A48AD5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75C48-F5DD-111C-62F8-BBD46DAF093B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D4894-9B8A-6B50-47D4-7C2A1F15AE82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F21FE50B-870A-35B0-EDD5-7F25B418D715}"/>
              </a:ext>
            </a:extLst>
          </p:cNvPr>
          <p:cNvCxnSpPr>
            <a:cxnSpLocks/>
            <a:endCxn id="3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93028D4-F19D-24BA-2719-81583644828F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78A3F-71BF-7C09-AECA-8D44FC500CE7}"/>
              </a:ext>
            </a:extLst>
          </p:cNvPr>
          <p:cNvSpPr txBox="1"/>
          <p:nvPr/>
        </p:nvSpPr>
        <p:spPr>
          <a:xfrm>
            <a:off x="7989998" y="1271723"/>
            <a:ext cx="7168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code</a:t>
            </a:r>
          </a:p>
          <a:p>
            <a:r>
              <a:rPr lang="en-US" sz="1200" dirty="0"/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17" name="Picture 6" descr="Tetrahedron">
            <a:extLst>
              <a:ext uri="{FF2B5EF4-FFF2-40B4-BE49-F238E27FC236}">
                <a16:creationId xmlns:a16="http://schemas.microsoft.com/office/drawing/2014/main" id="{AC556637-8206-3E8A-E1BF-72CEDAC49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04" y="3206009"/>
            <a:ext cx="1334414" cy="1469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D44E669-6290-693C-481A-8EEFE99BD01E}"/>
              </a:ext>
            </a:extLst>
          </p:cNvPr>
          <p:cNvSpPr txBox="1"/>
          <p:nvPr/>
        </p:nvSpPr>
        <p:spPr>
          <a:xfrm>
            <a:off x="8635630" y="294874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B6D250-9890-1181-88E0-F080C944ED05}"/>
              </a:ext>
            </a:extLst>
          </p:cNvPr>
          <p:cNvSpPr txBox="1"/>
          <p:nvPr/>
        </p:nvSpPr>
        <p:spPr>
          <a:xfrm>
            <a:off x="7612537" y="4268041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E60327-7381-C933-496E-5C4CB2D1E777}"/>
              </a:ext>
            </a:extLst>
          </p:cNvPr>
          <p:cNvSpPr txBox="1"/>
          <p:nvPr/>
        </p:nvSpPr>
        <p:spPr>
          <a:xfrm>
            <a:off x="9529796" y="3953587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9A174D-9679-5E5F-4016-986BE44FB538}"/>
              </a:ext>
            </a:extLst>
          </p:cNvPr>
          <p:cNvSpPr/>
          <p:nvPr/>
        </p:nvSpPr>
        <p:spPr>
          <a:xfrm>
            <a:off x="9045034" y="3972800"/>
            <a:ext cx="64893" cy="56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7EF9C6-A092-EFB0-B014-264A5C5BFFCE}"/>
              </a:ext>
            </a:extLst>
          </p:cNvPr>
          <p:cNvSpPr txBox="1"/>
          <p:nvPr/>
        </p:nvSpPr>
        <p:spPr>
          <a:xfrm>
            <a:off x="8896191" y="4558642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768AC6B4-1A36-6A47-0A61-757597D2DF4B}"/>
              </a:ext>
            </a:extLst>
          </p:cNvPr>
          <p:cNvCxnSpPr>
            <a:cxnSpLocks/>
            <a:endCxn id="23" idx="0"/>
          </p:cNvCxnSpPr>
          <p:nvPr/>
        </p:nvCxnSpPr>
        <p:spPr>
          <a:xfrm rot="16200000" flipH="1">
            <a:off x="7522862" y="2418181"/>
            <a:ext cx="2569416" cy="539822"/>
          </a:xfrm>
          <a:prstGeom prst="curvedConnector3">
            <a:avLst>
              <a:gd name="adj1" fmla="val -62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CCB439F-D665-141D-171C-D72500DDA98F}"/>
              </a:ext>
            </a:extLst>
          </p:cNvPr>
          <p:cNvSpPr txBox="1"/>
          <p:nvPr/>
        </p:nvSpPr>
        <p:spPr>
          <a:xfrm>
            <a:off x="6799809" y="3177105"/>
            <a:ext cx="1852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P(</a:t>
            </a:r>
            <a:r>
              <a:rPr lang="en-US" sz="1200" b="1" dirty="0" err="1">
                <a:solidFill>
                  <a:srgbClr val="FF0000"/>
                </a:solidFill>
              </a:rPr>
              <a:t>espresso|coffee</a:t>
            </a:r>
            <a:r>
              <a:rPr lang="en-US" sz="1200" b="1" dirty="0">
                <a:solidFill>
                  <a:srgbClr val="FF0000"/>
                </a:solidFill>
              </a:rPr>
              <a:t>) = 0.5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java|coffee</a:t>
            </a:r>
            <a:r>
              <a:rPr lang="en-US" sz="1200" dirty="0">
                <a:solidFill>
                  <a:srgbClr val="FF0000"/>
                </a:solidFill>
              </a:rPr>
              <a:t>) = 0.4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crab|coffee</a:t>
            </a:r>
            <a:r>
              <a:rPr lang="en-US" sz="1200" dirty="0">
                <a:solidFill>
                  <a:srgbClr val="FF0000"/>
                </a:solidFill>
              </a:rPr>
              <a:t>) = 0.05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python|coffee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0F3979-B30F-4617-E705-0D65EF0EBC03}"/>
              </a:ext>
            </a:extLst>
          </p:cNvPr>
          <p:cNvSpPr txBox="1"/>
          <p:nvPr/>
        </p:nvSpPr>
        <p:spPr>
          <a:xfrm>
            <a:off x="5702996" y="2924745"/>
            <a:ext cx="827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espresso</a:t>
            </a:r>
          </a:p>
        </p:txBody>
      </p:sp>
    </p:spTree>
    <p:extLst>
      <p:ext uri="{BB962C8B-B14F-4D97-AF65-F5344CB8AC3E}">
        <p14:creationId xmlns:p14="http://schemas.microsoft.com/office/powerpoint/2010/main" val="21860990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it is repeatedly sampled to generate the mixture of topics in the document. (a document may contain multiple topics)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second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words per topic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the events at the vertices are words, and each topic is a point in the simplex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7A6F227F-9176-EEEA-CC5E-AB29AC78BD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3D20826-2602-0E61-E250-AFFD09A48AD5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75C48-F5DD-111C-62F8-BBD46DAF093B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D4894-9B8A-6B50-47D4-7C2A1F15AE82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F21FE50B-870A-35B0-EDD5-7F25B418D715}"/>
              </a:ext>
            </a:extLst>
          </p:cNvPr>
          <p:cNvCxnSpPr>
            <a:cxnSpLocks/>
            <a:endCxn id="3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93028D4-F19D-24BA-2719-81583644828F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78A3F-71BF-7C09-AECA-8D44FC500CE7}"/>
              </a:ext>
            </a:extLst>
          </p:cNvPr>
          <p:cNvSpPr txBox="1"/>
          <p:nvPr/>
        </p:nvSpPr>
        <p:spPr>
          <a:xfrm>
            <a:off x="7989998" y="1271723"/>
            <a:ext cx="7168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code</a:t>
            </a:r>
          </a:p>
          <a:p>
            <a:r>
              <a:rPr lang="en-US" sz="1200" dirty="0"/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17" name="Picture 6" descr="Tetrahedron">
            <a:extLst>
              <a:ext uri="{FF2B5EF4-FFF2-40B4-BE49-F238E27FC236}">
                <a16:creationId xmlns:a16="http://schemas.microsoft.com/office/drawing/2014/main" id="{AC556637-8206-3E8A-E1BF-72CEDAC49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04" y="3206009"/>
            <a:ext cx="1334414" cy="1469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D44E669-6290-693C-481A-8EEFE99BD01E}"/>
              </a:ext>
            </a:extLst>
          </p:cNvPr>
          <p:cNvSpPr txBox="1"/>
          <p:nvPr/>
        </p:nvSpPr>
        <p:spPr>
          <a:xfrm>
            <a:off x="8635630" y="294874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B6D250-9890-1181-88E0-F080C944ED05}"/>
              </a:ext>
            </a:extLst>
          </p:cNvPr>
          <p:cNvSpPr txBox="1"/>
          <p:nvPr/>
        </p:nvSpPr>
        <p:spPr>
          <a:xfrm>
            <a:off x="7612537" y="4268041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E60327-7381-C933-496E-5C4CB2D1E777}"/>
              </a:ext>
            </a:extLst>
          </p:cNvPr>
          <p:cNvSpPr txBox="1"/>
          <p:nvPr/>
        </p:nvSpPr>
        <p:spPr>
          <a:xfrm>
            <a:off x="9529796" y="3953587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9A174D-9679-5E5F-4016-986BE44FB538}"/>
              </a:ext>
            </a:extLst>
          </p:cNvPr>
          <p:cNvSpPr/>
          <p:nvPr/>
        </p:nvSpPr>
        <p:spPr>
          <a:xfrm>
            <a:off x="9045034" y="3972800"/>
            <a:ext cx="64893" cy="56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7EF9C6-A092-EFB0-B014-264A5C5BFFCE}"/>
              </a:ext>
            </a:extLst>
          </p:cNvPr>
          <p:cNvSpPr txBox="1"/>
          <p:nvPr/>
        </p:nvSpPr>
        <p:spPr>
          <a:xfrm>
            <a:off x="8896191" y="4558642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768AC6B4-1A36-6A47-0A61-757597D2DF4B}"/>
              </a:ext>
            </a:extLst>
          </p:cNvPr>
          <p:cNvCxnSpPr>
            <a:cxnSpLocks/>
            <a:endCxn id="23" idx="0"/>
          </p:cNvCxnSpPr>
          <p:nvPr/>
        </p:nvCxnSpPr>
        <p:spPr>
          <a:xfrm rot="16200000" flipH="1">
            <a:off x="7522862" y="2418181"/>
            <a:ext cx="2569416" cy="539822"/>
          </a:xfrm>
          <a:prstGeom prst="curvedConnector3">
            <a:avLst>
              <a:gd name="adj1" fmla="val -62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CCB439F-D665-141D-171C-D72500DDA98F}"/>
              </a:ext>
            </a:extLst>
          </p:cNvPr>
          <p:cNvSpPr txBox="1"/>
          <p:nvPr/>
        </p:nvSpPr>
        <p:spPr>
          <a:xfrm>
            <a:off x="6799809" y="3177105"/>
            <a:ext cx="1852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espresso|coffee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P(</a:t>
            </a:r>
            <a:r>
              <a:rPr lang="en-US" sz="1200" b="1" dirty="0" err="1">
                <a:solidFill>
                  <a:srgbClr val="FF0000"/>
                </a:solidFill>
              </a:rPr>
              <a:t>java|coffee</a:t>
            </a:r>
            <a:r>
              <a:rPr lang="en-US" sz="1200" b="1" dirty="0">
                <a:solidFill>
                  <a:srgbClr val="FF0000"/>
                </a:solidFill>
              </a:rPr>
              <a:t>) = 0.4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crab|coffee</a:t>
            </a:r>
            <a:r>
              <a:rPr lang="en-US" sz="1200" dirty="0">
                <a:solidFill>
                  <a:srgbClr val="FF0000"/>
                </a:solidFill>
              </a:rPr>
              <a:t>) = 0.05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python|coffee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0F3979-B30F-4617-E705-0D65EF0EBC03}"/>
              </a:ext>
            </a:extLst>
          </p:cNvPr>
          <p:cNvSpPr txBox="1"/>
          <p:nvPr/>
        </p:nvSpPr>
        <p:spPr>
          <a:xfrm>
            <a:off x="5702996" y="2924745"/>
            <a:ext cx="794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espresso</a:t>
            </a:r>
          </a:p>
          <a:p>
            <a:r>
              <a:rPr lang="en-US" sz="1200" b="1" dirty="0"/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26907237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it is repeatedly sampled to generate the mixture of topics in the document. (a document may contain multiple topics)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second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words per topic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the events at the vertices are words, and each topic is a point in the simplex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7A6F227F-9176-EEEA-CC5E-AB29AC78BD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3D20826-2602-0E61-E250-AFFD09A48AD5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75C48-F5DD-111C-62F8-BBD46DAF093B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D4894-9B8A-6B50-47D4-7C2A1F15AE82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F21FE50B-870A-35B0-EDD5-7F25B418D715}"/>
              </a:ext>
            </a:extLst>
          </p:cNvPr>
          <p:cNvCxnSpPr>
            <a:cxnSpLocks/>
            <a:endCxn id="3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93028D4-F19D-24BA-2719-81583644828F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78A3F-71BF-7C09-AECA-8D44FC500CE7}"/>
              </a:ext>
            </a:extLst>
          </p:cNvPr>
          <p:cNvSpPr txBox="1"/>
          <p:nvPr/>
        </p:nvSpPr>
        <p:spPr>
          <a:xfrm>
            <a:off x="7989998" y="1271723"/>
            <a:ext cx="7168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code</a:t>
            </a:r>
          </a:p>
          <a:p>
            <a:r>
              <a:rPr lang="en-US" sz="1200" dirty="0"/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17" name="Picture 6" descr="Tetrahedron">
            <a:extLst>
              <a:ext uri="{FF2B5EF4-FFF2-40B4-BE49-F238E27FC236}">
                <a16:creationId xmlns:a16="http://schemas.microsoft.com/office/drawing/2014/main" id="{AC556637-8206-3E8A-E1BF-72CEDAC49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04" y="3206009"/>
            <a:ext cx="1334414" cy="1469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D44E669-6290-693C-481A-8EEFE99BD01E}"/>
              </a:ext>
            </a:extLst>
          </p:cNvPr>
          <p:cNvSpPr txBox="1"/>
          <p:nvPr/>
        </p:nvSpPr>
        <p:spPr>
          <a:xfrm>
            <a:off x="8635630" y="294874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B6D250-9890-1181-88E0-F080C944ED05}"/>
              </a:ext>
            </a:extLst>
          </p:cNvPr>
          <p:cNvSpPr txBox="1"/>
          <p:nvPr/>
        </p:nvSpPr>
        <p:spPr>
          <a:xfrm>
            <a:off x="7612537" y="4268041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E60327-7381-C933-496E-5C4CB2D1E777}"/>
              </a:ext>
            </a:extLst>
          </p:cNvPr>
          <p:cNvSpPr txBox="1"/>
          <p:nvPr/>
        </p:nvSpPr>
        <p:spPr>
          <a:xfrm>
            <a:off x="9529796" y="3953587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9A174D-9679-5E5F-4016-986BE44FB538}"/>
              </a:ext>
            </a:extLst>
          </p:cNvPr>
          <p:cNvSpPr/>
          <p:nvPr/>
        </p:nvSpPr>
        <p:spPr>
          <a:xfrm>
            <a:off x="9045034" y="3972800"/>
            <a:ext cx="64893" cy="56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7EF9C6-A092-EFB0-B014-264A5C5BFFCE}"/>
              </a:ext>
            </a:extLst>
          </p:cNvPr>
          <p:cNvSpPr txBox="1"/>
          <p:nvPr/>
        </p:nvSpPr>
        <p:spPr>
          <a:xfrm>
            <a:off x="8896191" y="4558642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768AC6B4-1A36-6A47-0A61-757597D2DF4B}"/>
              </a:ext>
            </a:extLst>
          </p:cNvPr>
          <p:cNvCxnSpPr>
            <a:cxnSpLocks/>
            <a:endCxn id="23" idx="0"/>
          </p:cNvCxnSpPr>
          <p:nvPr/>
        </p:nvCxnSpPr>
        <p:spPr>
          <a:xfrm rot="16200000" flipH="1">
            <a:off x="7522862" y="2418181"/>
            <a:ext cx="2569416" cy="539822"/>
          </a:xfrm>
          <a:prstGeom prst="curvedConnector3">
            <a:avLst>
              <a:gd name="adj1" fmla="val -62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CCB439F-D665-141D-171C-D72500DDA98F}"/>
              </a:ext>
            </a:extLst>
          </p:cNvPr>
          <p:cNvSpPr txBox="1"/>
          <p:nvPr/>
        </p:nvSpPr>
        <p:spPr>
          <a:xfrm>
            <a:off x="6799809" y="3177105"/>
            <a:ext cx="1852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espresso|coffee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P(</a:t>
            </a:r>
            <a:r>
              <a:rPr lang="en-US" sz="1200" b="1" dirty="0" err="1">
                <a:solidFill>
                  <a:srgbClr val="FF0000"/>
                </a:solidFill>
              </a:rPr>
              <a:t>java|coffee</a:t>
            </a:r>
            <a:r>
              <a:rPr lang="en-US" sz="1200" b="1" dirty="0">
                <a:solidFill>
                  <a:srgbClr val="FF0000"/>
                </a:solidFill>
              </a:rPr>
              <a:t>) = 0.4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crab|coffee</a:t>
            </a:r>
            <a:r>
              <a:rPr lang="en-US" sz="1200" dirty="0">
                <a:solidFill>
                  <a:srgbClr val="FF0000"/>
                </a:solidFill>
              </a:rPr>
              <a:t>) = 0.05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python|coffee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0F3979-B30F-4617-E705-0D65EF0EBC03}"/>
              </a:ext>
            </a:extLst>
          </p:cNvPr>
          <p:cNvSpPr txBox="1"/>
          <p:nvPr/>
        </p:nvSpPr>
        <p:spPr>
          <a:xfrm>
            <a:off x="5702996" y="2924745"/>
            <a:ext cx="794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espresso</a:t>
            </a:r>
          </a:p>
          <a:p>
            <a:r>
              <a:rPr lang="en-US" sz="1200" b="1" dirty="0"/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33025000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it is repeatedly sampled to generate the mixture of topics in the document. (a document may contain multiple topics)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second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words per topic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the events at the vertices are words, and each topic is a point in the simplex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7A6F227F-9176-EEEA-CC5E-AB29AC78BD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3D20826-2602-0E61-E250-AFFD09A48AD5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75C48-F5DD-111C-62F8-BBD46DAF093B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D4894-9B8A-6B50-47D4-7C2A1F15AE82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F21FE50B-870A-35B0-EDD5-7F25B418D715}"/>
              </a:ext>
            </a:extLst>
          </p:cNvPr>
          <p:cNvCxnSpPr>
            <a:cxnSpLocks/>
            <a:endCxn id="3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93028D4-F19D-24BA-2719-81583644828F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78A3F-71BF-7C09-AECA-8D44FC500CE7}"/>
              </a:ext>
            </a:extLst>
          </p:cNvPr>
          <p:cNvSpPr txBox="1"/>
          <p:nvPr/>
        </p:nvSpPr>
        <p:spPr>
          <a:xfrm>
            <a:off x="7989998" y="1271723"/>
            <a:ext cx="7168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code</a:t>
            </a:r>
          </a:p>
          <a:p>
            <a:r>
              <a:rPr lang="en-US" sz="1200" dirty="0"/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17" name="Picture 6" descr="Tetrahedron">
            <a:extLst>
              <a:ext uri="{FF2B5EF4-FFF2-40B4-BE49-F238E27FC236}">
                <a16:creationId xmlns:a16="http://schemas.microsoft.com/office/drawing/2014/main" id="{AC556637-8206-3E8A-E1BF-72CEDAC49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04" y="3206009"/>
            <a:ext cx="1334414" cy="1469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D44E669-6290-693C-481A-8EEFE99BD01E}"/>
              </a:ext>
            </a:extLst>
          </p:cNvPr>
          <p:cNvSpPr txBox="1"/>
          <p:nvPr/>
        </p:nvSpPr>
        <p:spPr>
          <a:xfrm>
            <a:off x="8635630" y="294874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B6D250-9890-1181-88E0-F080C944ED05}"/>
              </a:ext>
            </a:extLst>
          </p:cNvPr>
          <p:cNvSpPr txBox="1"/>
          <p:nvPr/>
        </p:nvSpPr>
        <p:spPr>
          <a:xfrm>
            <a:off x="7612537" y="4268041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E60327-7381-C933-496E-5C4CB2D1E777}"/>
              </a:ext>
            </a:extLst>
          </p:cNvPr>
          <p:cNvSpPr txBox="1"/>
          <p:nvPr/>
        </p:nvSpPr>
        <p:spPr>
          <a:xfrm>
            <a:off x="9529796" y="3953587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9A174D-9679-5E5F-4016-986BE44FB538}"/>
              </a:ext>
            </a:extLst>
          </p:cNvPr>
          <p:cNvSpPr/>
          <p:nvPr/>
        </p:nvSpPr>
        <p:spPr>
          <a:xfrm>
            <a:off x="8896192" y="4257920"/>
            <a:ext cx="63156" cy="618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7EF9C6-A092-EFB0-B014-264A5C5BFFCE}"/>
              </a:ext>
            </a:extLst>
          </p:cNvPr>
          <p:cNvSpPr txBox="1"/>
          <p:nvPr/>
        </p:nvSpPr>
        <p:spPr>
          <a:xfrm>
            <a:off x="8896191" y="4558642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768AC6B4-1A36-6A47-0A61-757597D2DF4B}"/>
              </a:ext>
            </a:extLst>
          </p:cNvPr>
          <p:cNvCxnSpPr>
            <a:cxnSpLocks/>
            <a:endCxn id="23" idx="0"/>
          </p:cNvCxnSpPr>
          <p:nvPr/>
        </p:nvCxnSpPr>
        <p:spPr>
          <a:xfrm rot="16200000" flipH="1">
            <a:off x="7305445" y="2635595"/>
            <a:ext cx="2854538" cy="390112"/>
          </a:xfrm>
          <a:prstGeom prst="curvedConnector3">
            <a:avLst>
              <a:gd name="adj1" fmla="val 8357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CCB439F-D665-141D-171C-D72500DDA98F}"/>
              </a:ext>
            </a:extLst>
          </p:cNvPr>
          <p:cNvSpPr txBox="1"/>
          <p:nvPr/>
        </p:nvSpPr>
        <p:spPr>
          <a:xfrm>
            <a:off x="6799809" y="3177105"/>
            <a:ext cx="1852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espresso|coffee</a:t>
            </a:r>
            <a:r>
              <a:rPr lang="en-US" sz="1200" dirty="0">
                <a:solidFill>
                  <a:srgbClr val="FF0000"/>
                </a:solidFill>
              </a:rPr>
              <a:t>) = 0.07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java|coffee</a:t>
            </a:r>
            <a:r>
              <a:rPr lang="en-US" sz="1200" dirty="0">
                <a:solidFill>
                  <a:srgbClr val="FF0000"/>
                </a:solidFill>
              </a:rPr>
              <a:t>) = 0.03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P(</a:t>
            </a:r>
            <a:r>
              <a:rPr lang="en-US" sz="1200" b="1" dirty="0" err="1">
                <a:solidFill>
                  <a:srgbClr val="FF0000"/>
                </a:solidFill>
              </a:rPr>
              <a:t>crab|coffee</a:t>
            </a:r>
            <a:r>
              <a:rPr lang="en-US" sz="1200" b="1" dirty="0">
                <a:solidFill>
                  <a:srgbClr val="FF0000"/>
                </a:solidFill>
              </a:rPr>
              <a:t>) = 0.6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python|coffee</a:t>
            </a:r>
            <a:r>
              <a:rPr lang="en-US" sz="1200" dirty="0">
                <a:solidFill>
                  <a:srgbClr val="FF0000"/>
                </a:solidFill>
              </a:rPr>
              <a:t>) = 0.3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0F3979-B30F-4617-E705-0D65EF0EBC03}"/>
              </a:ext>
            </a:extLst>
          </p:cNvPr>
          <p:cNvSpPr txBox="1"/>
          <p:nvPr/>
        </p:nvSpPr>
        <p:spPr>
          <a:xfrm>
            <a:off x="5702996" y="2924745"/>
            <a:ext cx="794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espresso</a:t>
            </a:r>
          </a:p>
          <a:p>
            <a:r>
              <a:rPr lang="en-US" sz="1200" dirty="0"/>
              <a:t>java</a:t>
            </a:r>
          </a:p>
          <a:p>
            <a:r>
              <a:rPr lang="en-US" sz="1200" b="1" dirty="0"/>
              <a:t>crab</a:t>
            </a:r>
          </a:p>
        </p:txBody>
      </p:sp>
    </p:spTree>
    <p:extLst>
      <p:ext uri="{BB962C8B-B14F-4D97-AF65-F5344CB8AC3E}">
        <p14:creationId xmlns:p14="http://schemas.microsoft.com/office/powerpoint/2010/main" val="2653083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LDA generates bags-of words. Each word is generated by sampling two Dirichlet distributions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first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topics per document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it is repeatedly sampled to generate the mixture of topics in the document. (a document may contain multiple topics)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second is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words per topic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: the events at the vertices are words, and each topic is a point in the simplex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7A6F227F-9176-EEEA-CC5E-AB29AC78BD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3D20826-2602-0E61-E250-AFFD09A48AD5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75C48-F5DD-111C-62F8-BBD46DAF093B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D4894-9B8A-6B50-47D4-7C2A1F15AE82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F21FE50B-870A-35B0-EDD5-7F25B418D715}"/>
              </a:ext>
            </a:extLst>
          </p:cNvPr>
          <p:cNvCxnSpPr>
            <a:cxnSpLocks/>
            <a:endCxn id="3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93028D4-F19D-24BA-2719-81583644828F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78A3F-71BF-7C09-AECA-8D44FC500CE7}"/>
              </a:ext>
            </a:extLst>
          </p:cNvPr>
          <p:cNvSpPr txBox="1"/>
          <p:nvPr/>
        </p:nvSpPr>
        <p:spPr>
          <a:xfrm>
            <a:off x="7989998" y="1271723"/>
            <a:ext cx="7168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code</a:t>
            </a:r>
          </a:p>
          <a:p>
            <a:r>
              <a:rPr lang="en-US" sz="1200" dirty="0"/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17" name="Picture 6" descr="Tetrahedron">
            <a:extLst>
              <a:ext uri="{FF2B5EF4-FFF2-40B4-BE49-F238E27FC236}">
                <a16:creationId xmlns:a16="http://schemas.microsoft.com/office/drawing/2014/main" id="{AC556637-8206-3E8A-E1BF-72CEDAC49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04" y="3206009"/>
            <a:ext cx="1334414" cy="1469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D44E669-6290-693C-481A-8EEFE99BD01E}"/>
              </a:ext>
            </a:extLst>
          </p:cNvPr>
          <p:cNvSpPr txBox="1"/>
          <p:nvPr/>
        </p:nvSpPr>
        <p:spPr>
          <a:xfrm>
            <a:off x="8635630" y="294874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B6D250-9890-1181-88E0-F080C944ED05}"/>
              </a:ext>
            </a:extLst>
          </p:cNvPr>
          <p:cNvSpPr txBox="1"/>
          <p:nvPr/>
        </p:nvSpPr>
        <p:spPr>
          <a:xfrm>
            <a:off x="7612537" y="4268041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E60327-7381-C933-496E-5C4CB2D1E777}"/>
              </a:ext>
            </a:extLst>
          </p:cNvPr>
          <p:cNvSpPr txBox="1"/>
          <p:nvPr/>
        </p:nvSpPr>
        <p:spPr>
          <a:xfrm>
            <a:off x="9529796" y="3953587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9A174D-9679-5E5F-4016-986BE44FB538}"/>
              </a:ext>
            </a:extLst>
          </p:cNvPr>
          <p:cNvSpPr/>
          <p:nvPr/>
        </p:nvSpPr>
        <p:spPr>
          <a:xfrm>
            <a:off x="8896192" y="4257920"/>
            <a:ext cx="63156" cy="618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7EF9C6-A092-EFB0-B014-264A5C5BFFCE}"/>
              </a:ext>
            </a:extLst>
          </p:cNvPr>
          <p:cNvSpPr txBox="1"/>
          <p:nvPr/>
        </p:nvSpPr>
        <p:spPr>
          <a:xfrm>
            <a:off x="8896191" y="4558642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768AC6B4-1A36-6A47-0A61-757597D2DF4B}"/>
              </a:ext>
            </a:extLst>
          </p:cNvPr>
          <p:cNvCxnSpPr>
            <a:cxnSpLocks/>
            <a:endCxn id="23" idx="0"/>
          </p:cNvCxnSpPr>
          <p:nvPr/>
        </p:nvCxnSpPr>
        <p:spPr>
          <a:xfrm rot="16200000" flipH="1">
            <a:off x="7305445" y="2635595"/>
            <a:ext cx="2854538" cy="390112"/>
          </a:xfrm>
          <a:prstGeom prst="curvedConnector3">
            <a:avLst>
              <a:gd name="adj1" fmla="val 8357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CCB439F-D665-141D-171C-D72500DDA98F}"/>
              </a:ext>
            </a:extLst>
          </p:cNvPr>
          <p:cNvSpPr txBox="1"/>
          <p:nvPr/>
        </p:nvSpPr>
        <p:spPr>
          <a:xfrm>
            <a:off x="6799809" y="3177105"/>
            <a:ext cx="1852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espresso|coffee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java|coffee</a:t>
            </a:r>
            <a:r>
              <a:rPr lang="en-US" sz="1200" dirty="0">
                <a:solidFill>
                  <a:srgbClr val="FF0000"/>
                </a:solidFill>
              </a:rPr>
              <a:t>) = 0.4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crab|coffee</a:t>
            </a:r>
            <a:r>
              <a:rPr lang="en-US" sz="1200" dirty="0">
                <a:solidFill>
                  <a:srgbClr val="FF0000"/>
                </a:solidFill>
              </a:rPr>
              <a:t>) = 0.05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python|coffee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0F3979-B30F-4617-E705-0D65EF0EBC03}"/>
              </a:ext>
            </a:extLst>
          </p:cNvPr>
          <p:cNvSpPr txBox="1"/>
          <p:nvPr/>
        </p:nvSpPr>
        <p:spPr>
          <a:xfrm>
            <a:off x="5702996" y="2924745"/>
            <a:ext cx="79489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espresso</a:t>
            </a:r>
          </a:p>
          <a:p>
            <a:r>
              <a:rPr lang="en-US" sz="1200" dirty="0"/>
              <a:t>java</a:t>
            </a:r>
          </a:p>
          <a:p>
            <a:r>
              <a:rPr lang="en-US" sz="1200" dirty="0"/>
              <a:t>crab</a:t>
            </a:r>
          </a:p>
          <a:p>
            <a:r>
              <a:rPr lang="en-US" sz="1200" dirty="0"/>
              <a:t>…</a:t>
            </a:r>
          </a:p>
          <a:p>
            <a:r>
              <a:rPr lang="en-US" sz="1200" dirty="0" err="1"/>
              <a:t>etc</a:t>
            </a:r>
            <a:endParaRPr lang="en-US" sz="1200" dirty="0"/>
          </a:p>
          <a:p>
            <a:r>
              <a:rPr lang="en-US" sz="1200" dirty="0"/>
              <a:t>…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335274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02155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goal isn’t actually to generate bags of words here: rather, it is to assign probabilities to bags of words,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given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 particular set of parameters that tune the behaviour of the LDA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7A6F227F-9176-EEEA-CC5E-AB29AC78BD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3D20826-2602-0E61-E250-AFFD09A48AD5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75C48-F5DD-111C-62F8-BBD46DAF093B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D4894-9B8A-6B50-47D4-7C2A1F15AE82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F21FE50B-870A-35B0-EDD5-7F25B418D715}"/>
              </a:ext>
            </a:extLst>
          </p:cNvPr>
          <p:cNvCxnSpPr>
            <a:cxnSpLocks/>
            <a:endCxn id="3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93028D4-F19D-24BA-2719-81583644828F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78A3F-71BF-7C09-AECA-8D44FC500CE7}"/>
              </a:ext>
            </a:extLst>
          </p:cNvPr>
          <p:cNvSpPr txBox="1"/>
          <p:nvPr/>
        </p:nvSpPr>
        <p:spPr>
          <a:xfrm>
            <a:off x="7989998" y="1271723"/>
            <a:ext cx="7168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code</a:t>
            </a:r>
          </a:p>
          <a:p>
            <a:r>
              <a:rPr lang="en-US" sz="1200" dirty="0"/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17" name="Picture 6" descr="Tetrahedron">
            <a:extLst>
              <a:ext uri="{FF2B5EF4-FFF2-40B4-BE49-F238E27FC236}">
                <a16:creationId xmlns:a16="http://schemas.microsoft.com/office/drawing/2014/main" id="{AC556637-8206-3E8A-E1BF-72CEDAC49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04" y="3206009"/>
            <a:ext cx="1334414" cy="1469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D44E669-6290-693C-481A-8EEFE99BD01E}"/>
              </a:ext>
            </a:extLst>
          </p:cNvPr>
          <p:cNvSpPr txBox="1"/>
          <p:nvPr/>
        </p:nvSpPr>
        <p:spPr>
          <a:xfrm>
            <a:off x="8635630" y="294874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B6D250-9890-1181-88E0-F080C944ED05}"/>
              </a:ext>
            </a:extLst>
          </p:cNvPr>
          <p:cNvSpPr txBox="1"/>
          <p:nvPr/>
        </p:nvSpPr>
        <p:spPr>
          <a:xfrm>
            <a:off x="7612537" y="4268041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E60327-7381-C933-496E-5C4CB2D1E777}"/>
              </a:ext>
            </a:extLst>
          </p:cNvPr>
          <p:cNvSpPr txBox="1"/>
          <p:nvPr/>
        </p:nvSpPr>
        <p:spPr>
          <a:xfrm>
            <a:off x="9529796" y="3953587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9A174D-9679-5E5F-4016-986BE44FB538}"/>
              </a:ext>
            </a:extLst>
          </p:cNvPr>
          <p:cNvSpPr/>
          <p:nvPr/>
        </p:nvSpPr>
        <p:spPr>
          <a:xfrm>
            <a:off x="8896192" y="4257920"/>
            <a:ext cx="63156" cy="618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7EF9C6-A092-EFB0-B014-264A5C5BFFCE}"/>
              </a:ext>
            </a:extLst>
          </p:cNvPr>
          <p:cNvSpPr txBox="1"/>
          <p:nvPr/>
        </p:nvSpPr>
        <p:spPr>
          <a:xfrm>
            <a:off x="8896191" y="4558642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768AC6B4-1A36-6A47-0A61-757597D2DF4B}"/>
              </a:ext>
            </a:extLst>
          </p:cNvPr>
          <p:cNvCxnSpPr>
            <a:cxnSpLocks/>
            <a:endCxn id="23" idx="0"/>
          </p:cNvCxnSpPr>
          <p:nvPr/>
        </p:nvCxnSpPr>
        <p:spPr>
          <a:xfrm rot="16200000" flipH="1">
            <a:off x="7305445" y="2635595"/>
            <a:ext cx="2854538" cy="390112"/>
          </a:xfrm>
          <a:prstGeom prst="curvedConnector3">
            <a:avLst>
              <a:gd name="adj1" fmla="val 8357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CCB439F-D665-141D-171C-D72500DDA98F}"/>
              </a:ext>
            </a:extLst>
          </p:cNvPr>
          <p:cNvSpPr txBox="1"/>
          <p:nvPr/>
        </p:nvSpPr>
        <p:spPr>
          <a:xfrm>
            <a:off x="6799809" y="3177105"/>
            <a:ext cx="1852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espresso|coffee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java|coffee</a:t>
            </a:r>
            <a:r>
              <a:rPr lang="en-US" sz="1200" dirty="0">
                <a:solidFill>
                  <a:srgbClr val="FF0000"/>
                </a:solidFill>
              </a:rPr>
              <a:t>) = 0.4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crab|coffee</a:t>
            </a:r>
            <a:r>
              <a:rPr lang="en-US" sz="1200" dirty="0">
                <a:solidFill>
                  <a:srgbClr val="FF0000"/>
                </a:solidFill>
              </a:rPr>
              <a:t>) = 0.05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python|coffee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0F3979-B30F-4617-E705-0D65EF0EBC03}"/>
              </a:ext>
            </a:extLst>
          </p:cNvPr>
          <p:cNvSpPr txBox="1"/>
          <p:nvPr/>
        </p:nvSpPr>
        <p:spPr>
          <a:xfrm>
            <a:off x="5702996" y="2924745"/>
            <a:ext cx="79489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espresso</a:t>
            </a:r>
          </a:p>
          <a:p>
            <a:r>
              <a:rPr lang="en-US" sz="1200" dirty="0"/>
              <a:t>java</a:t>
            </a:r>
          </a:p>
          <a:p>
            <a:r>
              <a:rPr lang="en-US" sz="1200" dirty="0"/>
              <a:t>crab</a:t>
            </a:r>
          </a:p>
          <a:p>
            <a:r>
              <a:rPr lang="en-US" sz="1200" dirty="0"/>
              <a:t>…</a:t>
            </a:r>
          </a:p>
          <a:p>
            <a:r>
              <a:rPr lang="en-US" sz="1200" dirty="0" err="1"/>
              <a:t>etc</a:t>
            </a:r>
            <a:endParaRPr lang="en-US" sz="1200" dirty="0"/>
          </a:p>
          <a:p>
            <a:r>
              <a:rPr lang="en-US" sz="1200" dirty="0"/>
              <a:t>…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88607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312567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Assignment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goal isn’t actually to generate bags of words here: rather, it is to assign probabilities to bags of words,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given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 particular set of parameters that tune the behaviour of the LDA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goal of training an LDA, given a set of training data (we will use a collection of UN Human Rights tweets), is to find the parameter values that maximise the probability that the LDA might generate exactly the data in your training set. But how?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2" name="Picture 6" descr="Ternary plots of 10 5 Dirichlet vectors x = (x 1 , x 2 , x 3 ). Each plot is sampled from a distribution with a different set of concentration parameters, with (a)-(c) symmetric.">
            <a:extLst>
              <a:ext uri="{FF2B5EF4-FFF2-40B4-BE49-F238E27FC236}">
                <a16:creationId xmlns:a16="http://schemas.microsoft.com/office/drawing/2014/main" id="{7A6F227F-9176-EEEA-CC5E-AB29AC78BD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15" t="49167" r="55677" b="7780"/>
          <a:stretch/>
        </p:blipFill>
        <p:spPr bwMode="auto">
          <a:xfrm>
            <a:off x="5098441" y="592698"/>
            <a:ext cx="2402573" cy="209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3D20826-2602-0E61-E250-AFFD09A48AD5}"/>
              </a:ext>
            </a:extLst>
          </p:cNvPr>
          <p:cNvSpPr/>
          <p:nvPr/>
        </p:nvSpPr>
        <p:spPr>
          <a:xfrm flipH="1">
            <a:off x="6078190" y="2236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75C48-F5DD-111C-62F8-BBD46DAF093B}"/>
              </a:ext>
            </a:extLst>
          </p:cNvPr>
          <p:cNvSpPr txBox="1"/>
          <p:nvPr/>
        </p:nvSpPr>
        <p:spPr>
          <a:xfrm>
            <a:off x="4950260" y="2483990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coffee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D4894-9B8A-6B50-47D4-7C2A1F15AE82}"/>
              </a:ext>
            </a:extLst>
          </p:cNvPr>
          <p:cNvSpPr txBox="1"/>
          <p:nvPr/>
        </p:nvSpPr>
        <p:spPr>
          <a:xfrm>
            <a:off x="7006388" y="2493287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animals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F21FE50B-870A-35B0-EDD5-7F25B418D715}"/>
              </a:ext>
            </a:extLst>
          </p:cNvPr>
          <p:cNvCxnSpPr>
            <a:cxnSpLocks/>
            <a:endCxn id="3" idx="0"/>
          </p:cNvCxnSpPr>
          <p:nvPr/>
        </p:nvCxnSpPr>
        <p:spPr>
          <a:xfrm rot="10800000" flipV="1">
            <a:off x="6101049" y="958403"/>
            <a:ext cx="1479764" cy="12783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93028D4-F19D-24BA-2719-81583644828F}"/>
              </a:ext>
            </a:extLst>
          </p:cNvPr>
          <p:cNvSpPr txBox="1"/>
          <p:nvPr/>
        </p:nvSpPr>
        <p:spPr>
          <a:xfrm>
            <a:off x="7580813" y="495933"/>
            <a:ext cx="2185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P(coffee) =0.65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P(animals) = 0.3</a:t>
            </a:r>
          </a:p>
          <a:p>
            <a:r>
              <a:rPr lang="en-US" sz="1400" dirty="0">
                <a:solidFill>
                  <a:srgbClr val="00B050"/>
                </a:solidFill>
              </a:rPr>
              <a:t>P(code) =0.05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78A3F-71BF-7C09-AECA-8D44FC500CE7}"/>
              </a:ext>
            </a:extLst>
          </p:cNvPr>
          <p:cNvSpPr txBox="1"/>
          <p:nvPr/>
        </p:nvSpPr>
        <p:spPr>
          <a:xfrm>
            <a:off x="7989998" y="1271723"/>
            <a:ext cx="7168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animals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coffee</a:t>
            </a:r>
          </a:p>
          <a:p>
            <a:r>
              <a:rPr lang="en-US" sz="1200" dirty="0"/>
              <a:t>code</a:t>
            </a:r>
          </a:p>
          <a:p>
            <a:r>
              <a:rPr lang="en-US" sz="1200" dirty="0"/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pic>
        <p:nvPicPr>
          <p:cNvPr id="17" name="Picture 6" descr="Tetrahedron">
            <a:extLst>
              <a:ext uri="{FF2B5EF4-FFF2-40B4-BE49-F238E27FC236}">
                <a16:creationId xmlns:a16="http://schemas.microsoft.com/office/drawing/2014/main" id="{AC556637-8206-3E8A-E1BF-72CEDAC49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804" y="3206009"/>
            <a:ext cx="1334414" cy="1469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D44E669-6290-693C-481A-8EEFE99BD01E}"/>
              </a:ext>
            </a:extLst>
          </p:cNvPr>
          <p:cNvSpPr txBox="1"/>
          <p:nvPr/>
        </p:nvSpPr>
        <p:spPr>
          <a:xfrm>
            <a:off x="8635630" y="2948743"/>
            <a:ext cx="1522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B6D250-9890-1181-88E0-F080C944ED05}"/>
              </a:ext>
            </a:extLst>
          </p:cNvPr>
          <p:cNvSpPr txBox="1"/>
          <p:nvPr/>
        </p:nvSpPr>
        <p:spPr>
          <a:xfrm>
            <a:off x="7612537" y="4268041"/>
            <a:ext cx="7215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python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E60327-7381-C933-496E-5C4CB2D1E777}"/>
              </a:ext>
            </a:extLst>
          </p:cNvPr>
          <p:cNvSpPr txBox="1"/>
          <p:nvPr/>
        </p:nvSpPr>
        <p:spPr>
          <a:xfrm>
            <a:off x="9529796" y="3953587"/>
            <a:ext cx="530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crab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9A174D-9679-5E5F-4016-986BE44FB538}"/>
              </a:ext>
            </a:extLst>
          </p:cNvPr>
          <p:cNvSpPr/>
          <p:nvPr/>
        </p:nvSpPr>
        <p:spPr>
          <a:xfrm>
            <a:off x="8896192" y="4257920"/>
            <a:ext cx="63156" cy="618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7EF9C6-A092-EFB0-B014-264A5C5BFFCE}"/>
              </a:ext>
            </a:extLst>
          </p:cNvPr>
          <p:cNvSpPr txBox="1"/>
          <p:nvPr/>
        </p:nvSpPr>
        <p:spPr>
          <a:xfrm>
            <a:off x="8896191" y="4558642"/>
            <a:ext cx="890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espresso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768AC6B4-1A36-6A47-0A61-757597D2DF4B}"/>
              </a:ext>
            </a:extLst>
          </p:cNvPr>
          <p:cNvCxnSpPr>
            <a:cxnSpLocks/>
            <a:endCxn id="23" idx="0"/>
          </p:cNvCxnSpPr>
          <p:nvPr/>
        </p:nvCxnSpPr>
        <p:spPr>
          <a:xfrm rot="16200000" flipH="1">
            <a:off x="7305445" y="2635595"/>
            <a:ext cx="2854538" cy="390112"/>
          </a:xfrm>
          <a:prstGeom prst="curvedConnector3">
            <a:avLst>
              <a:gd name="adj1" fmla="val 8357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CCB439F-D665-141D-171C-D72500DDA98F}"/>
              </a:ext>
            </a:extLst>
          </p:cNvPr>
          <p:cNvSpPr txBox="1"/>
          <p:nvPr/>
        </p:nvSpPr>
        <p:spPr>
          <a:xfrm>
            <a:off x="6799809" y="3177105"/>
            <a:ext cx="1852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espresso|coffee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java|coffee</a:t>
            </a:r>
            <a:r>
              <a:rPr lang="en-US" sz="1200" dirty="0">
                <a:solidFill>
                  <a:srgbClr val="FF0000"/>
                </a:solidFill>
              </a:rPr>
              <a:t>) = 0.4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crab|coffee</a:t>
            </a:r>
            <a:r>
              <a:rPr lang="en-US" sz="1200" dirty="0">
                <a:solidFill>
                  <a:srgbClr val="FF0000"/>
                </a:solidFill>
              </a:rPr>
              <a:t>) = 0.05</a:t>
            </a:r>
          </a:p>
          <a:p>
            <a:r>
              <a:rPr lang="en-US" sz="1200" dirty="0">
                <a:solidFill>
                  <a:srgbClr val="FF0000"/>
                </a:solidFill>
              </a:rPr>
              <a:t>P(</a:t>
            </a:r>
            <a:r>
              <a:rPr lang="en-US" sz="1200" dirty="0" err="1">
                <a:solidFill>
                  <a:srgbClr val="FF0000"/>
                </a:solidFill>
              </a:rPr>
              <a:t>python|coffee</a:t>
            </a:r>
            <a:r>
              <a:rPr lang="en-US" sz="1200" dirty="0">
                <a:solidFill>
                  <a:srgbClr val="FF0000"/>
                </a:solidFill>
              </a:rPr>
              <a:t>) = 0.5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0F3979-B30F-4617-E705-0D65EF0EBC03}"/>
              </a:ext>
            </a:extLst>
          </p:cNvPr>
          <p:cNvSpPr txBox="1"/>
          <p:nvPr/>
        </p:nvSpPr>
        <p:spPr>
          <a:xfrm>
            <a:off x="5702996" y="2924745"/>
            <a:ext cx="79489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espresso</a:t>
            </a:r>
          </a:p>
          <a:p>
            <a:r>
              <a:rPr lang="en-US" sz="1200" dirty="0"/>
              <a:t>java</a:t>
            </a:r>
          </a:p>
          <a:p>
            <a:r>
              <a:rPr lang="en-US" sz="1200" dirty="0"/>
              <a:t>crab</a:t>
            </a:r>
          </a:p>
          <a:p>
            <a:r>
              <a:rPr lang="en-US" sz="1200" dirty="0"/>
              <a:t>…</a:t>
            </a:r>
          </a:p>
          <a:p>
            <a:r>
              <a:rPr lang="en-US" sz="1200" dirty="0" err="1"/>
              <a:t>etc</a:t>
            </a:r>
            <a:endParaRPr lang="en-US" sz="1200" dirty="0"/>
          </a:p>
          <a:p>
            <a:r>
              <a:rPr lang="en-US" sz="1200" dirty="0"/>
              <a:t>…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52965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with a pattern&#10;&#10;Description automatically generated">
            <a:extLst>
              <a:ext uri="{FF2B5EF4-FFF2-40B4-BE49-F238E27FC236}">
                <a16:creationId xmlns:a16="http://schemas.microsoft.com/office/drawing/2014/main" id="{69CCAB43-6C8B-6EFF-0FCD-83C8F2E373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1"/>
          <a:stretch/>
        </p:blipFill>
        <p:spPr>
          <a:xfrm>
            <a:off x="1" y="99"/>
            <a:ext cx="5040312" cy="567045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DF9776-597B-1B39-7B5D-432F0B22BB06}"/>
              </a:ext>
            </a:extLst>
          </p:cNvPr>
          <p:cNvSpPr/>
          <p:nvPr/>
        </p:nvSpPr>
        <p:spPr>
          <a:xfrm>
            <a:off x="5340205" y="1231054"/>
            <a:ext cx="4481289" cy="3232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1800"/>
              </a:spcAft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Is there anyone here today that wasn’t here for </a:t>
            </a:r>
            <a:r>
              <a:rPr lang="en-GB" sz="1800" dirty="0" err="1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BERTopic</a:t>
            </a: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last week? If so – HELLO! Welcome! And…</a:t>
            </a:r>
          </a:p>
          <a:p>
            <a:pPr>
              <a:spcAft>
                <a:spcPts val="1800"/>
              </a:spcAft>
            </a:pP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>
              <a:spcAft>
                <a:spcPts val="1800"/>
              </a:spcAft>
            </a:pPr>
            <a:endParaRPr lang="en-GB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>
              <a:spcAft>
                <a:spcPts val="1800"/>
              </a:spcAft>
            </a:pP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>
              <a:spcAft>
                <a:spcPts val="1800"/>
              </a:spcAft>
            </a:pPr>
            <a:endParaRPr lang="en-GB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>
              <a:spcAft>
                <a:spcPts val="1800"/>
              </a:spcAft>
            </a:pP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>
              <a:spcAft>
                <a:spcPts val="1800"/>
              </a:spcAft>
            </a:pPr>
            <a:endParaRPr lang="en-GB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5040312" y="231206"/>
            <a:ext cx="5040312" cy="61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1A305D"/>
                </a:solidFill>
                <a:latin typeface="Integral CF Bold" panose="020B0604020202020204" charset="0"/>
                <a:ea typeface="Verdana" panose="020B0604030504040204" pitchFamily="34" charset="0"/>
                <a:cs typeface="Arial Black" panose="020B0604020202020204" pitchFamily="34" charset="0"/>
              </a:rPr>
              <a:t>INTRODUCTIONS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D4DB89-09CE-4199-8E72-FD9AE7012E90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9C6C48-F6F1-43A4-A85C-654697438C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7B429B-3F30-4F39-93FF-6A2AA210466E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2417098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125788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c++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cake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aeropress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paris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zurich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arp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6011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40339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c++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cake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aeropress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paris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zurich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arp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906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40339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c++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aeropress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paris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zurich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arp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8210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40339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c++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aeropress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paris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zurich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ysClr val="windowText" lastClr="000000"/>
                </a:solidFill>
              </a:rPr>
              <a:t>arp</a:t>
            </a:r>
            <a:endParaRPr lang="en-US" sz="14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512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40339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971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assignment of words-instances to topics then gives each document hypothesised (multinomial) distribution of topics, corresponding to a point in the document-topic simplex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5C2CFE5-DBE3-D985-C49B-A2B83FB791AB}"/>
              </a:ext>
            </a:extLst>
          </p:cNvPr>
          <p:cNvSpPr/>
          <p:nvPr/>
        </p:nvSpPr>
        <p:spPr>
          <a:xfrm>
            <a:off x="6317198" y="2957431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AAE350-4F7C-BCD9-2644-42CF14A8E952}"/>
              </a:ext>
            </a:extLst>
          </p:cNvPr>
          <p:cNvSpPr/>
          <p:nvPr/>
        </p:nvSpPr>
        <p:spPr>
          <a:xfrm>
            <a:off x="7161058" y="2776978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3B78F8-32DC-BE03-BA59-0332505CB5A7}"/>
              </a:ext>
            </a:extLst>
          </p:cNvPr>
          <p:cNvSpPr/>
          <p:nvPr/>
        </p:nvSpPr>
        <p:spPr>
          <a:xfrm>
            <a:off x="6191782" y="468685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5DA74-DC02-6019-2C3B-B2EEF11EC6AA}"/>
              </a:ext>
            </a:extLst>
          </p:cNvPr>
          <p:cNvSpPr/>
          <p:nvPr/>
        </p:nvSpPr>
        <p:spPr>
          <a:xfrm>
            <a:off x="8162770" y="468685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283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assignment of words-instances to topics then gives each document hypothesised (multinomial) distribution of topics, corresponding to a point in the document-topic simplex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5C2CFE5-DBE3-D985-C49B-A2B83FB791AB}"/>
              </a:ext>
            </a:extLst>
          </p:cNvPr>
          <p:cNvSpPr/>
          <p:nvPr/>
        </p:nvSpPr>
        <p:spPr>
          <a:xfrm>
            <a:off x="6317198" y="2957431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AAE350-4F7C-BCD9-2644-42CF14A8E952}"/>
              </a:ext>
            </a:extLst>
          </p:cNvPr>
          <p:cNvSpPr/>
          <p:nvPr/>
        </p:nvSpPr>
        <p:spPr>
          <a:xfrm>
            <a:off x="7161058" y="2776978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3B78F8-32DC-BE03-BA59-0332505CB5A7}"/>
              </a:ext>
            </a:extLst>
          </p:cNvPr>
          <p:cNvSpPr/>
          <p:nvPr/>
        </p:nvSpPr>
        <p:spPr>
          <a:xfrm>
            <a:off x="6191782" y="468685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5DA74-DC02-6019-2C3B-B2EEF11EC6AA}"/>
              </a:ext>
            </a:extLst>
          </p:cNvPr>
          <p:cNvSpPr/>
          <p:nvPr/>
        </p:nvSpPr>
        <p:spPr>
          <a:xfrm>
            <a:off x="8162770" y="468685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B50A5-4CC0-0273-6C61-53FDF03DF122}"/>
              </a:ext>
            </a:extLst>
          </p:cNvPr>
          <p:cNvSpPr txBox="1"/>
          <p:nvPr/>
        </p:nvSpPr>
        <p:spPr>
          <a:xfrm>
            <a:off x="8404006" y="2670564"/>
            <a:ext cx="1260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Document 1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FF0000"/>
                </a:solidFill>
              </a:rPr>
              <a:t>Topic 1</a:t>
            </a:r>
            <a:r>
              <a:rPr lang="en-US" sz="1200" dirty="0"/>
              <a:t>) = 0.5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  <a:r>
              <a:rPr lang="en-US" sz="1200" dirty="0"/>
              <a:t>) = 0.25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00B0F0"/>
                </a:solidFill>
              </a:rPr>
              <a:t>Topic 3</a:t>
            </a:r>
            <a:r>
              <a:rPr lang="en-US" sz="1200" dirty="0"/>
              <a:t>) = 0.25</a:t>
            </a:r>
          </a:p>
        </p:txBody>
      </p:sp>
    </p:spTree>
    <p:extLst>
      <p:ext uri="{BB962C8B-B14F-4D97-AF65-F5344CB8AC3E}">
        <p14:creationId xmlns:p14="http://schemas.microsoft.com/office/powerpoint/2010/main" val="32530875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assignment of words-instances to topics then gives each document hypothesised (multinomial) distribution of topics, corresponding to a point in the document-topic simplex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5C2CFE5-DBE3-D985-C49B-A2B83FB791AB}"/>
              </a:ext>
            </a:extLst>
          </p:cNvPr>
          <p:cNvSpPr/>
          <p:nvPr/>
        </p:nvSpPr>
        <p:spPr>
          <a:xfrm>
            <a:off x="6317198" y="2957431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AAE350-4F7C-BCD9-2644-42CF14A8E952}"/>
              </a:ext>
            </a:extLst>
          </p:cNvPr>
          <p:cNvSpPr/>
          <p:nvPr/>
        </p:nvSpPr>
        <p:spPr>
          <a:xfrm>
            <a:off x="7161058" y="2776978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3B78F8-32DC-BE03-BA59-0332505CB5A7}"/>
              </a:ext>
            </a:extLst>
          </p:cNvPr>
          <p:cNvSpPr/>
          <p:nvPr/>
        </p:nvSpPr>
        <p:spPr>
          <a:xfrm>
            <a:off x="6191782" y="468685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5DA74-DC02-6019-2C3B-B2EEF11EC6AA}"/>
              </a:ext>
            </a:extLst>
          </p:cNvPr>
          <p:cNvSpPr/>
          <p:nvPr/>
        </p:nvSpPr>
        <p:spPr>
          <a:xfrm>
            <a:off x="8162770" y="468685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300B8C-060E-96C3-FAD8-1A0E239A60F0}"/>
              </a:ext>
            </a:extLst>
          </p:cNvPr>
          <p:cNvSpPr/>
          <p:nvPr/>
        </p:nvSpPr>
        <p:spPr>
          <a:xfrm>
            <a:off x="7161058" y="34767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B50A5-4CC0-0273-6C61-53FDF03DF122}"/>
              </a:ext>
            </a:extLst>
          </p:cNvPr>
          <p:cNvSpPr txBox="1"/>
          <p:nvPr/>
        </p:nvSpPr>
        <p:spPr>
          <a:xfrm>
            <a:off x="8404006" y="2670564"/>
            <a:ext cx="1260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Document 1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FF0000"/>
                </a:solidFill>
              </a:rPr>
              <a:t>Topic 1</a:t>
            </a:r>
            <a:r>
              <a:rPr lang="en-US" sz="1200" dirty="0"/>
              <a:t>) = 0.5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  <a:r>
              <a:rPr lang="en-US" sz="1200" dirty="0"/>
              <a:t>) = 0.25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00B0F0"/>
                </a:solidFill>
              </a:rPr>
              <a:t>Topic 3</a:t>
            </a:r>
            <a:r>
              <a:rPr lang="en-US" sz="1200" dirty="0"/>
              <a:t>) = 0.25</a:t>
            </a:r>
          </a:p>
        </p:txBody>
      </p:sp>
    </p:spTree>
    <p:extLst>
      <p:ext uri="{BB962C8B-B14F-4D97-AF65-F5344CB8AC3E}">
        <p14:creationId xmlns:p14="http://schemas.microsoft.com/office/powerpoint/2010/main" val="6744237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assignment of words-instances to topics then gives each document hypothesised (multinomial) distribution of topics, corresponding to a point in the document-topic simplex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5C2CFE5-DBE3-D985-C49B-A2B83FB791AB}"/>
              </a:ext>
            </a:extLst>
          </p:cNvPr>
          <p:cNvSpPr/>
          <p:nvPr/>
        </p:nvSpPr>
        <p:spPr>
          <a:xfrm>
            <a:off x="6317198" y="2957431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AAE350-4F7C-BCD9-2644-42CF14A8E952}"/>
              </a:ext>
            </a:extLst>
          </p:cNvPr>
          <p:cNvSpPr/>
          <p:nvPr/>
        </p:nvSpPr>
        <p:spPr>
          <a:xfrm>
            <a:off x="7161058" y="2776978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3B78F8-32DC-BE03-BA59-0332505CB5A7}"/>
              </a:ext>
            </a:extLst>
          </p:cNvPr>
          <p:cNvSpPr/>
          <p:nvPr/>
        </p:nvSpPr>
        <p:spPr>
          <a:xfrm>
            <a:off x="6191782" y="468685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5DA74-DC02-6019-2C3B-B2EEF11EC6AA}"/>
              </a:ext>
            </a:extLst>
          </p:cNvPr>
          <p:cNvSpPr/>
          <p:nvPr/>
        </p:nvSpPr>
        <p:spPr>
          <a:xfrm>
            <a:off x="8162770" y="468685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300B8C-060E-96C3-FAD8-1A0E239A60F0}"/>
              </a:ext>
            </a:extLst>
          </p:cNvPr>
          <p:cNvSpPr/>
          <p:nvPr/>
        </p:nvSpPr>
        <p:spPr>
          <a:xfrm>
            <a:off x="7161058" y="34767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B50A5-4CC0-0273-6C61-53FDF03DF122}"/>
              </a:ext>
            </a:extLst>
          </p:cNvPr>
          <p:cNvSpPr txBox="1"/>
          <p:nvPr/>
        </p:nvSpPr>
        <p:spPr>
          <a:xfrm>
            <a:off x="8404006" y="2670564"/>
            <a:ext cx="1260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Document 2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FF0000"/>
                </a:solidFill>
              </a:rPr>
              <a:t>Topic 1</a:t>
            </a:r>
            <a:r>
              <a:rPr lang="en-US" sz="1200" dirty="0"/>
              <a:t>) = 0.25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  <a:r>
              <a:rPr lang="en-US" sz="1200" dirty="0"/>
              <a:t>) = 0.5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00B0F0"/>
                </a:solidFill>
              </a:rPr>
              <a:t>Topic 3</a:t>
            </a:r>
            <a:r>
              <a:rPr lang="en-US" sz="1200" dirty="0"/>
              <a:t>) = 0.25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C026E62-E5D8-DFF5-7D2C-32EEC85DE4B5}"/>
              </a:ext>
            </a:extLst>
          </p:cNvPr>
          <p:cNvSpPr/>
          <p:nvPr/>
        </p:nvSpPr>
        <p:spPr>
          <a:xfrm>
            <a:off x="6794361" y="428752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680902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assignment of words-instances to topics then gives each document hypothesised (multinomial) distribution of topics, corresponding to a point in the document-topic simplex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29914" y="534015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5C2CFE5-DBE3-D985-C49B-A2B83FB791AB}"/>
              </a:ext>
            </a:extLst>
          </p:cNvPr>
          <p:cNvSpPr/>
          <p:nvPr/>
        </p:nvSpPr>
        <p:spPr>
          <a:xfrm>
            <a:off x="6317198" y="2957431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AAE350-4F7C-BCD9-2644-42CF14A8E952}"/>
              </a:ext>
            </a:extLst>
          </p:cNvPr>
          <p:cNvSpPr/>
          <p:nvPr/>
        </p:nvSpPr>
        <p:spPr>
          <a:xfrm>
            <a:off x="7161058" y="2776978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3B78F8-32DC-BE03-BA59-0332505CB5A7}"/>
              </a:ext>
            </a:extLst>
          </p:cNvPr>
          <p:cNvSpPr/>
          <p:nvPr/>
        </p:nvSpPr>
        <p:spPr>
          <a:xfrm>
            <a:off x="6191782" y="468685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5DA74-DC02-6019-2C3B-B2EEF11EC6AA}"/>
              </a:ext>
            </a:extLst>
          </p:cNvPr>
          <p:cNvSpPr/>
          <p:nvPr/>
        </p:nvSpPr>
        <p:spPr>
          <a:xfrm>
            <a:off x="8162770" y="468685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300B8C-060E-96C3-FAD8-1A0E239A60F0}"/>
              </a:ext>
            </a:extLst>
          </p:cNvPr>
          <p:cNvSpPr/>
          <p:nvPr/>
        </p:nvSpPr>
        <p:spPr>
          <a:xfrm>
            <a:off x="7161058" y="34767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B50A5-4CC0-0273-6C61-53FDF03DF122}"/>
              </a:ext>
            </a:extLst>
          </p:cNvPr>
          <p:cNvSpPr txBox="1"/>
          <p:nvPr/>
        </p:nvSpPr>
        <p:spPr>
          <a:xfrm>
            <a:off x="8404006" y="2670564"/>
            <a:ext cx="13425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Document 3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FF0000"/>
                </a:solidFill>
              </a:rPr>
              <a:t>Topic 1</a:t>
            </a:r>
            <a:r>
              <a:rPr lang="en-US" sz="1200" dirty="0"/>
              <a:t>) = 0.5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  <a:r>
              <a:rPr lang="en-US" sz="1200" dirty="0"/>
              <a:t>) = 0.375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00B0F0"/>
                </a:solidFill>
              </a:rPr>
              <a:t>Topic 3</a:t>
            </a:r>
            <a:r>
              <a:rPr lang="en-US" sz="1200" dirty="0"/>
              <a:t>) = 0.125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C026E62-E5D8-DFF5-7D2C-32EEC85DE4B5}"/>
              </a:ext>
            </a:extLst>
          </p:cNvPr>
          <p:cNvSpPr/>
          <p:nvPr/>
        </p:nvSpPr>
        <p:spPr>
          <a:xfrm>
            <a:off x="6794361" y="428752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C9B787A-4EBA-05EC-8C24-E587497F1E62}"/>
              </a:ext>
            </a:extLst>
          </p:cNvPr>
          <p:cNvSpPr/>
          <p:nvPr/>
        </p:nvSpPr>
        <p:spPr>
          <a:xfrm>
            <a:off x="6945729" y="367528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53781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with a pattern&#10;&#10;Description automatically generated">
            <a:extLst>
              <a:ext uri="{FF2B5EF4-FFF2-40B4-BE49-F238E27FC236}">
                <a16:creationId xmlns:a16="http://schemas.microsoft.com/office/drawing/2014/main" id="{69CCAB43-6C8B-6EFF-0FCD-83C8F2E373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1"/>
          <a:stretch/>
        </p:blipFill>
        <p:spPr>
          <a:xfrm>
            <a:off x="1" y="99"/>
            <a:ext cx="5040312" cy="567045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DF9776-597B-1B39-7B5D-432F0B22BB06}"/>
              </a:ext>
            </a:extLst>
          </p:cNvPr>
          <p:cNvSpPr/>
          <p:nvPr/>
        </p:nvSpPr>
        <p:spPr>
          <a:xfrm>
            <a:off x="5340205" y="1231054"/>
            <a:ext cx="4481289" cy="3232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1800"/>
              </a:spcAft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Is there anyone here today that wasn’t here for </a:t>
            </a:r>
            <a:r>
              <a:rPr lang="en-GB" sz="1800" dirty="0" err="1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BERTopic</a:t>
            </a: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last week? If so – HELLO! Welcome! And…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What is your previous experience with machine learning?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Why are you interested in topic modelling?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LLMs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Is there a dataset you have in mind to use for topic modelling in future?</a:t>
            </a:r>
            <a:endParaRPr lang="en-US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5040312" y="231206"/>
            <a:ext cx="5040312" cy="61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1A305D"/>
                </a:solidFill>
                <a:latin typeface="Integral CF Bold" panose="020B0604020202020204" charset="0"/>
                <a:ea typeface="Verdana" panose="020B0604030504040204" pitchFamily="34" charset="0"/>
                <a:cs typeface="Arial Black" panose="020B0604020202020204" pitchFamily="34" charset="0"/>
              </a:rPr>
              <a:t>INTRODUCTIONS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D4DB89-09CE-4199-8E72-FD9AE7012E90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9C6C48-F6F1-43A4-A85C-654697438C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7B429B-3F30-4F39-93FF-6A2AA210466E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9719673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assignment of words-instances to topics then gives each document hypothesised (multinomial) distribution of topics, corresponding to a point in the document-topic simplex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5C2CFE5-DBE3-D985-C49B-A2B83FB791AB}"/>
              </a:ext>
            </a:extLst>
          </p:cNvPr>
          <p:cNvSpPr/>
          <p:nvPr/>
        </p:nvSpPr>
        <p:spPr>
          <a:xfrm>
            <a:off x="6317198" y="2957431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AAE350-4F7C-BCD9-2644-42CF14A8E952}"/>
              </a:ext>
            </a:extLst>
          </p:cNvPr>
          <p:cNvSpPr/>
          <p:nvPr/>
        </p:nvSpPr>
        <p:spPr>
          <a:xfrm>
            <a:off x="7161058" y="2776978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3B78F8-32DC-BE03-BA59-0332505CB5A7}"/>
              </a:ext>
            </a:extLst>
          </p:cNvPr>
          <p:cNvSpPr/>
          <p:nvPr/>
        </p:nvSpPr>
        <p:spPr>
          <a:xfrm>
            <a:off x="6191782" y="468685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5DA74-DC02-6019-2C3B-B2EEF11EC6AA}"/>
              </a:ext>
            </a:extLst>
          </p:cNvPr>
          <p:cNvSpPr/>
          <p:nvPr/>
        </p:nvSpPr>
        <p:spPr>
          <a:xfrm>
            <a:off x="8162770" y="468685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300B8C-060E-96C3-FAD8-1A0E239A60F0}"/>
              </a:ext>
            </a:extLst>
          </p:cNvPr>
          <p:cNvSpPr/>
          <p:nvPr/>
        </p:nvSpPr>
        <p:spPr>
          <a:xfrm>
            <a:off x="7161058" y="34767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B50A5-4CC0-0273-6C61-53FDF03DF122}"/>
              </a:ext>
            </a:extLst>
          </p:cNvPr>
          <p:cNvSpPr txBox="1"/>
          <p:nvPr/>
        </p:nvSpPr>
        <p:spPr>
          <a:xfrm>
            <a:off x="8404006" y="2670564"/>
            <a:ext cx="13425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Document 4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FF0000"/>
                </a:solidFill>
              </a:rPr>
              <a:t>Topic 1</a:t>
            </a:r>
            <a:r>
              <a:rPr lang="en-US" sz="1200" dirty="0"/>
              <a:t>) = 0.125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  <a:r>
              <a:rPr lang="en-US" sz="1200" dirty="0"/>
              <a:t>) = 0.5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00B0F0"/>
                </a:solidFill>
              </a:rPr>
              <a:t>Topic 3</a:t>
            </a:r>
            <a:r>
              <a:rPr lang="en-US" sz="1200" dirty="0"/>
              <a:t>) = 0.375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C026E62-E5D8-DFF5-7D2C-32EEC85DE4B5}"/>
              </a:ext>
            </a:extLst>
          </p:cNvPr>
          <p:cNvSpPr/>
          <p:nvPr/>
        </p:nvSpPr>
        <p:spPr>
          <a:xfrm>
            <a:off x="6794361" y="428752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BC74E2A-5661-ED08-997B-0BF88327E8FE}"/>
              </a:ext>
            </a:extLst>
          </p:cNvPr>
          <p:cNvSpPr/>
          <p:nvPr/>
        </p:nvSpPr>
        <p:spPr>
          <a:xfrm>
            <a:off x="6975566" y="449287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DC1060-F7FB-80DE-A341-5A20C148387E}"/>
              </a:ext>
            </a:extLst>
          </p:cNvPr>
          <p:cNvSpPr/>
          <p:nvPr/>
        </p:nvSpPr>
        <p:spPr>
          <a:xfrm>
            <a:off x="6945729" y="367528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83227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assignment of words-instances to topics then gives each document hypothesised (multinomial) distribution of topics, corresponding to a point in the document-topic simplex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5C2CFE5-DBE3-D985-C49B-A2B83FB791AB}"/>
              </a:ext>
            </a:extLst>
          </p:cNvPr>
          <p:cNvSpPr/>
          <p:nvPr/>
        </p:nvSpPr>
        <p:spPr>
          <a:xfrm>
            <a:off x="6317198" y="2957431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AAE350-4F7C-BCD9-2644-42CF14A8E952}"/>
              </a:ext>
            </a:extLst>
          </p:cNvPr>
          <p:cNvSpPr/>
          <p:nvPr/>
        </p:nvSpPr>
        <p:spPr>
          <a:xfrm>
            <a:off x="7161058" y="2776978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3B78F8-32DC-BE03-BA59-0332505CB5A7}"/>
              </a:ext>
            </a:extLst>
          </p:cNvPr>
          <p:cNvSpPr/>
          <p:nvPr/>
        </p:nvSpPr>
        <p:spPr>
          <a:xfrm>
            <a:off x="6191782" y="468685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5DA74-DC02-6019-2C3B-B2EEF11EC6AA}"/>
              </a:ext>
            </a:extLst>
          </p:cNvPr>
          <p:cNvSpPr/>
          <p:nvPr/>
        </p:nvSpPr>
        <p:spPr>
          <a:xfrm>
            <a:off x="8162770" y="468685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300B8C-060E-96C3-FAD8-1A0E239A60F0}"/>
              </a:ext>
            </a:extLst>
          </p:cNvPr>
          <p:cNvSpPr/>
          <p:nvPr/>
        </p:nvSpPr>
        <p:spPr>
          <a:xfrm>
            <a:off x="7161058" y="34767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B50A5-4CC0-0273-6C61-53FDF03DF122}"/>
              </a:ext>
            </a:extLst>
          </p:cNvPr>
          <p:cNvSpPr txBox="1"/>
          <p:nvPr/>
        </p:nvSpPr>
        <p:spPr>
          <a:xfrm>
            <a:off x="8404006" y="2670564"/>
            <a:ext cx="13425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Document 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FF0000"/>
                </a:solidFill>
              </a:rPr>
              <a:t>Topic 1</a:t>
            </a:r>
            <a:r>
              <a:rPr lang="en-US" sz="1200" dirty="0"/>
              <a:t>) = 0.625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  <a:r>
              <a:rPr lang="en-US" sz="1200" dirty="0"/>
              <a:t>) = 0.375</a:t>
            </a:r>
          </a:p>
          <a:p>
            <a:r>
              <a:rPr lang="en-US" sz="1200" dirty="0"/>
              <a:t>P(</a:t>
            </a:r>
            <a:r>
              <a:rPr lang="en-US" sz="1200" dirty="0">
                <a:solidFill>
                  <a:srgbClr val="00B0F0"/>
                </a:solidFill>
              </a:rPr>
              <a:t>Topic 3</a:t>
            </a:r>
            <a:r>
              <a:rPr lang="en-US" sz="1200" dirty="0"/>
              <a:t>) = 0.0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C026E62-E5D8-DFF5-7D2C-32EEC85DE4B5}"/>
              </a:ext>
            </a:extLst>
          </p:cNvPr>
          <p:cNvSpPr/>
          <p:nvPr/>
        </p:nvSpPr>
        <p:spPr>
          <a:xfrm>
            <a:off x="6794361" y="428752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BC74E2A-5661-ED08-997B-0BF88327E8FE}"/>
              </a:ext>
            </a:extLst>
          </p:cNvPr>
          <p:cNvSpPr/>
          <p:nvPr/>
        </p:nvSpPr>
        <p:spPr>
          <a:xfrm>
            <a:off x="6975566" y="449287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DC1060-F7FB-80DE-A341-5A20C148387E}"/>
              </a:ext>
            </a:extLst>
          </p:cNvPr>
          <p:cNvSpPr/>
          <p:nvPr/>
        </p:nvSpPr>
        <p:spPr>
          <a:xfrm>
            <a:off x="6945729" y="367528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7B81971-6DA2-D35D-CFC2-E733710C4AB0}"/>
              </a:ext>
            </a:extLst>
          </p:cNvPr>
          <p:cNvSpPr/>
          <p:nvPr/>
        </p:nvSpPr>
        <p:spPr>
          <a:xfrm>
            <a:off x="6850164" y="346048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5058538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assignment of words-instances to topics then gives each document hypothesised (multinomial) distribution of topics, corresponding to a point in the document-topic simplex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5C2CFE5-DBE3-D985-C49B-A2B83FB791AB}"/>
              </a:ext>
            </a:extLst>
          </p:cNvPr>
          <p:cNvSpPr/>
          <p:nvPr/>
        </p:nvSpPr>
        <p:spPr>
          <a:xfrm>
            <a:off x="6317198" y="2957431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AAE350-4F7C-BCD9-2644-42CF14A8E952}"/>
              </a:ext>
            </a:extLst>
          </p:cNvPr>
          <p:cNvSpPr/>
          <p:nvPr/>
        </p:nvSpPr>
        <p:spPr>
          <a:xfrm>
            <a:off x="7161058" y="2776978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3B78F8-32DC-BE03-BA59-0332505CB5A7}"/>
              </a:ext>
            </a:extLst>
          </p:cNvPr>
          <p:cNvSpPr/>
          <p:nvPr/>
        </p:nvSpPr>
        <p:spPr>
          <a:xfrm>
            <a:off x="6191782" y="468685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5DA74-DC02-6019-2C3B-B2EEF11EC6AA}"/>
              </a:ext>
            </a:extLst>
          </p:cNvPr>
          <p:cNvSpPr/>
          <p:nvPr/>
        </p:nvSpPr>
        <p:spPr>
          <a:xfrm>
            <a:off x="8162770" y="468685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300B8C-060E-96C3-FAD8-1A0E239A60F0}"/>
              </a:ext>
            </a:extLst>
          </p:cNvPr>
          <p:cNvSpPr/>
          <p:nvPr/>
        </p:nvSpPr>
        <p:spPr>
          <a:xfrm>
            <a:off x="7161058" y="34767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B50A5-4CC0-0273-6C61-53FDF03DF122}"/>
              </a:ext>
            </a:extLst>
          </p:cNvPr>
          <p:cNvSpPr txBox="1"/>
          <p:nvPr/>
        </p:nvSpPr>
        <p:spPr>
          <a:xfrm>
            <a:off x="8404006" y="2670564"/>
            <a:ext cx="1451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Plus a bunch </a:t>
            </a:r>
          </a:p>
          <a:p>
            <a:r>
              <a:rPr lang="en-US" sz="1200" dirty="0"/>
              <a:t>more documents…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C026E62-E5D8-DFF5-7D2C-32EEC85DE4B5}"/>
              </a:ext>
            </a:extLst>
          </p:cNvPr>
          <p:cNvSpPr/>
          <p:nvPr/>
        </p:nvSpPr>
        <p:spPr>
          <a:xfrm>
            <a:off x="6794361" y="428752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BC74E2A-5661-ED08-997B-0BF88327E8FE}"/>
              </a:ext>
            </a:extLst>
          </p:cNvPr>
          <p:cNvSpPr/>
          <p:nvPr/>
        </p:nvSpPr>
        <p:spPr>
          <a:xfrm>
            <a:off x="6975566" y="449287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DC1060-F7FB-80DE-A341-5A20C148387E}"/>
              </a:ext>
            </a:extLst>
          </p:cNvPr>
          <p:cNvSpPr/>
          <p:nvPr/>
        </p:nvSpPr>
        <p:spPr>
          <a:xfrm>
            <a:off x="6945729" y="367528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7B81971-6DA2-D35D-CFC2-E733710C4AB0}"/>
              </a:ext>
            </a:extLst>
          </p:cNvPr>
          <p:cNvSpPr/>
          <p:nvPr/>
        </p:nvSpPr>
        <p:spPr>
          <a:xfrm>
            <a:off x="6850164" y="346048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7DC977B-E3BE-67E4-42EF-546EFC4604A5}"/>
              </a:ext>
            </a:extLst>
          </p:cNvPr>
          <p:cNvSpPr/>
          <p:nvPr/>
        </p:nvSpPr>
        <p:spPr>
          <a:xfrm>
            <a:off x="7313458" y="36291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A254873-6006-FE26-49DD-61FD878D3C0E}"/>
              </a:ext>
            </a:extLst>
          </p:cNvPr>
          <p:cNvSpPr/>
          <p:nvPr/>
        </p:nvSpPr>
        <p:spPr>
          <a:xfrm>
            <a:off x="7286460" y="408185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78B3038-091A-DF38-A40B-176909B86557}"/>
              </a:ext>
            </a:extLst>
          </p:cNvPr>
          <p:cNvSpPr/>
          <p:nvPr/>
        </p:nvSpPr>
        <p:spPr>
          <a:xfrm>
            <a:off x="7438860" y="423425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B1E2937-04C3-DA4C-CB43-73BA6435A323}"/>
              </a:ext>
            </a:extLst>
          </p:cNvPr>
          <p:cNvSpPr/>
          <p:nvPr/>
        </p:nvSpPr>
        <p:spPr>
          <a:xfrm>
            <a:off x="7161058" y="37815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607FBCD-B8EC-5B47-86C5-86F9C3E5B469}"/>
              </a:ext>
            </a:extLst>
          </p:cNvPr>
          <p:cNvSpPr/>
          <p:nvPr/>
        </p:nvSpPr>
        <p:spPr>
          <a:xfrm flipH="1">
            <a:off x="7039779" y="4120148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F089604-1D0D-C4A3-82F9-2E61429D6BE9}"/>
              </a:ext>
            </a:extLst>
          </p:cNvPr>
          <p:cNvSpPr/>
          <p:nvPr/>
        </p:nvSpPr>
        <p:spPr>
          <a:xfrm flipH="1">
            <a:off x="7192179" y="4272548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A7BA6F4-4D2E-A759-B49A-B1BA5AEDC324}"/>
              </a:ext>
            </a:extLst>
          </p:cNvPr>
          <p:cNvSpPr/>
          <p:nvPr/>
        </p:nvSpPr>
        <p:spPr>
          <a:xfrm flipH="1" flipV="1">
            <a:off x="6888475" y="3878635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1C02F18-4049-8413-6FAB-E42B66C4FD1F}"/>
              </a:ext>
            </a:extLst>
          </p:cNvPr>
          <p:cNvSpPr/>
          <p:nvPr/>
        </p:nvSpPr>
        <p:spPr>
          <a:xfrm>
            <a:off x="7404892" y="3945271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66FF7C9-9D62-5A71-5013-58A07849BAB6}"/>
              </a:ext>
            </a:extLst>
          </p:cNvPr>
          <p:cNvSpPr/>
          <p:nvPr/>
        </p:nvSpPr>
        <p:spPr>
          <a:xfrm flipH="1" flipV="1">
            <a:off x="7192178" y="3967044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ABFB520-7077-F264-5AA1-AC471E55B443}"/>
              </a:ext>
            </a:extLst>
          </p:cNvPr>
          <p:cNvSpPr/>
          <p:nvPr/>
        </p:nvSpPr>
        <p:spPr>
          <a:xfrm>
            <a:off x="7518542" y="4484707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7796239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69440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Set the hyperparameter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as the number of topics. (How? Guess!)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Create </a:t>
            </a:r>
            <a:r>
              <a:rPr lang="en-GB" sz="1654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arbitrary topics, and assign a topic at random to each word-instance in each document.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assignment of words-instances to topics then gives each document hypothesised (multinomial) distribution of topics, corresponding to a point in the document-topic simplex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905276" y="2550382"/>
            <a:ext cx="18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Topics, with </a:t>
            </a:r>
            <a:r>
              <a:rPr lang="en-US" i="1" dirty="0"/>
              <a:t>k =</a:t>
            </a:r>
            <a:r>
              <a:rPr lang="en-US" dirty="0"/>
              <a:t> 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35AEA4-61D1-983E-7627-7EDD91E2E21B}"/>
              </a:ext>
            </a:extLst>
          </p:cNvPr>
          <p:cNvSpPr txBox="1"/>
          <p:nvPr/>
        </p:nvSpPr>
        <p:spPr>
          <a:xfrm>
            <a:off x="4841192" y="2830428"/>
            <a:ext cx="648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Topic 1</a:t>
            </a:r>
          </a:p>
          <a:p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Topic 2</a:t>
            </a:r>
          </a:p>
          <a:p>
            <a:r>
              <a:rPr lang="en-US" sz="1200" dirty="0">
                <a:solidFill>
                  <a:srgbClr val="00B0F0"/>
                </a:solidFill>
              </a:rPr>
              <a:t>Topic 3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35C2CFE5-DBE3-D985-C49B-A2B83FB791AB}"/>
              </a:ext>
            </a:extLst>
          </p:cNvPr>
          <p:cNvSpPr/>
          <p:nvPr/>
        </p:nvSpPr>
        <p:spPr>
          <a:xfrm>
            <a:off x="6317198" y="2957431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AAE350-4F7C-BCD9-2644-42CF14A8E952}"/>
              </a:ext>
            </a:extLst>
          </p:cNvPr>
          <p:cNvSpPr/>
          <p:nvPr/>
        </p:nvSpPr>
        <p:spPr>
          <a:xfrm>
            <a:off x="7161058" y="2776978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3B78F8-32DC-BE03-BA59-0332505CB5A7}"/>
              </a:ext>
            </a:extLst>
          </p:cNvPr>
          <p:cNvSpPr/>
          <p:nvPr/>
        </p:nvSpPr>
        <p:spPr>
          <a:xfrm>
            <a:off x="6191782" y="468685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5DA74-DC02-6019-2C3B-B2EEF11EC6AA}"/>
              </a:ext>
            </a:extLst>
          </p:cNvPr>
          <p:cNvSpPr/>
          <p:nvPr/>
        </p:nvSpPr>
        <p:spPr>
          <a:xfrm>
            <a:off x="8162770" y="468685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300B8C-060E-96C3-FAD8-1A0E239A60F0}"/>
              </a:ext>
            </a:extLst>
          </p:cNvPr>
          <p:cNvSpPr/>
          <p:nvPr/>
        </p:nvSpPr>
        <p:spPr>
          <a:xfrm>
            <a:off x="7161058" y="34767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B50A5-4CC0-0273-6C61-53FDF03DF122}"/>
              </a:ext>
            </a:extLst>
          </p:cNvPr>
          <p:cNvSpPr txBox="1"/>
          <p:nvPr/>
        </p:nvSpPr>
        <p:spPr>
          <a:xfrm>
            <a:off x="8404006" y="2670564"/>
            <a:ext cx="1451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Plus a bunch </a:t>
            </a:r>
          </a:p>
          <a:p>
            <a:r>
              <a:rPr lang="en-US" sz="1200" dirty="0"/>
              <a:t>more documents…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C026E62-E5D8-DFF5-7D2C-32EEC85DE4B5}"/>
              </a:ext>
            </a:extLst>
          </p:cNvPr>
          <p:cNvSpPr/>
          <p:nvPr/>
        </p:nvSpPr>
        <p:spPr>
          <a:xfrm>
            <a:off x="6794361" y="428752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BC74E2A-5661-ED08-997B-0BF88327E8FE}"/>
              </a:ext>
            </a:extLst>
          </p:cNvPr>
          <p:cNvSpPr/>
          <p:nvPr/>
        </p:nvSpPr>
        <p:spPr>
          <a:xfrm>
            <a:off x="6975566" y="449287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DC1060-F7FB-80DE-A341-5A20C148387E}"/>
              </a:ext>
            </a:extLst>
          </p:cNvPr>
          <p:cNvSpPr/>
          <p:nvPr/>
        </p:nvSpPr>
        <p:spPr>
          <a:xfrm>
            <a:off x="6945729" y="367528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7B81971-6DA2-D35D-CFC2-E733710C4AB0}"/>
              </a:ext>
            </a:extLst>
          </p:cNvPr>
          <p:cNvSpPr/>
          <p:nvPr/>
        </p:nvSpPr>
        <p:spPr>
          <a:xfrm>
            <a:off x="6850164" y="346048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7DC977B-E3BE-67E4-42EF-546EFC4604A5}"/>
              </a:ext>
            </a:extLst>
          </p:cNvPr>
          <p:cNvSpPr/>
          <p:nvPr/>
        </p:nvSpPr>
        <p:spPr>
          <a:xfrm>
            <a:off x="7313458" y="36291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A254873-6006-FE26-49DD-61FD878D3C0E}"/>
              </a:ext>
            </a:extLst>
          </p:cNvPr>
          <p:cNvSpPr/>
          <p:nvPr/>
        </p:nvSpPr>
        <p:spPr>
          <a:xfrm>
            <a:off x="7286460" y="408185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78B3038-091A-DF38-A40B-176909B86557}"/>
              </a:ext>
            </a:extLst>
          </p:cNvPr>
          <p:cNvSpPr/>
          <p:nvPr/>
        </p:nvSpPr>
        <p:spPr>
          <a:xfrm>
            <a:off x="7438860" y="423425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B1E2937-04C3-DA4C-CB43-73BA6435A323}"/>
              </a:ext>
            </a:extLst>
          </p:cNvPr>
          <p:cNvSpPr/>
          <p:nvPr/>
        </p:nvSpPr>
        <p:spPr>
          <a:xfrm>
            <a:off x="7161058" y="37815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607FBCD-B8EC-5B47-86C5-86F9C3E5B469}"/>
              </a:ext>
            </a:extLst>
          </p:cNvPr>
          <p:cNvSpPr/>
          <p:nvPr/>
        </p:nvSpPr>
        <p:spPr>
          <a:xfrm flipH="1">
            <a:off x="7039779" y="4120148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F089604-1D0D-C4A3-82F9-2E61429D6BE9}"/>
              </a:ext>
            </a:extLst>
          </p:cNvPr>
          <p:cNvSpPr/>
          <p:nvPr/>
        </p:nvSpPr>
        <p:spPr>
          <a:xfrm flipH="1">
            <a:off x="7192179" y="4272548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A7BA6F4-4D2E-A759-B49A-B1BA5AEDC324}"/>
              </a:ext>
            </a:extLst>
          </p:cNvPr>
          <p:cNvSpPr/>
          <p:nvPr/>
        </p:nvSpPr>
        <p:spPr>
          <a:xfrm flipH="1" flipV="1">
            <a:off x="6888475" y="3878635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1C02F18-4049-8413-6FAB-E42B66C4FD1F}"/>
              </a:ext>
            </a:extLst>
          </p:cNvPr>
          <p:cNvSpPr/>
          <p:nvPr/>
        </p:nvSpPr>
        <p:spPr>
          <a:xfrm>
            <a:off x="7404892" y="3945271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66FF7C9-9D62-5A71-5013-58A07849BAB6}"/>
              </a:ext>
            </a:extLst>
          </p:cNvPr>
          <p:cNvSpPr/>
          <p:nvPr/>
        </p:nvSpPr>
        <p:spPr>
          <a:xfrm flipH="1" flipV="1">
            <a:off x="7192178" y="3967044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ABFB520-7077-F264-5AA1-AC471E55B443}"/>
              </a:ext>
            </a:extLst>
          </p:cNvPr>
          <p:cNvSpPr/>
          <p:nvPr/>
        </p:nvSpPr>
        <p:spPr>
          <a:xfrm>
            <a:off x="7518542" y="4484707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51900C91-BE67-3F1D-5D7B-E4F622FD02AB}"/>
                  </a:ext>
                </a:extLst>
              </p14:cNvPr>
              <p14:cNvContentPartPr/>
              <p14:nvPr/>
            </p14:nvContentPartPr>
            <p14:xfrm>
              <a:off x="7025277" y="4021951"/>
              <a:ext cx="360" cy="36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51900C91-BE67-3F1D-5D7B-E4F622FD02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07637" y="40039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4023751C-C9B1-A3B1-2B0F-DF5FBB6C0532}"/>
                  </a:ext>
                </a:extLst>
              </p14:cNvPr>
              <p14:cNvContentPartPr/>
              <p14:nvPr/>
            </p14:nvContentPartPr>
            <p14:xfrm>
              <a:off x="6815757" y="4169551"/>
              <a:ext cx="360" cy="36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4023751C-C9B1-A3B1-2B0F-DF5FBB6C053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98117" y="41515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67826580-750B-AB63-672C-60401BA55CCE}"/>
                  </a:ext>
                </a:extLst>
              </p14:cNvPr>
              <p14:cNvContentPartPr/>
              <p14:nvPr/>
            </p14:nvContentPartPr>
            <p14:xfrm>
              <a:off x="7122837" y="4295551"/>
              <a:ext cx="360" cy="36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67826580-750B-AB63-672C-60401BA55C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05197" y="42779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8EBF42AC-6F84-EBC1-9176-3C2F846E5FB8}"/>
                  </a:ext>
                </a:extLst>
              </p14:cNvPr>
              <p14:cNvContentPartPr/>
              <p14:nvPr/>
            </p14:nvContentPartPr>
            <p14:xfrm>
              <a:off x="7208877" y="4156591"/>
              <a:ext cx="360" cy="36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8EBF42AC-6F84-EBC1-9176-3C2F846E5FB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91237" y="41385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50FFF847-E2C3-164C-56FB-6CD14EBDE362}"/>
                  </a:ext>
                </a:extLst>
              </p14:cNvPr>
              <p14:cNvContentPartPr/>
              <p14:nvPr/>
            </p14:nvContentPartPr>
            <p14:xfrm>
              <a:off x="7102317" y="3937351"/>
              <a:ext cx="360" cy="3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50FFF847-E2C3-164C-56FB-6CD14EBDE36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84317" y="39197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7FFCD18E-03B8-4311-2EC0-0DC94B4834E5}"/>
                  </a:ext>
                </a:extLst>
              </p14:cNvPr>
              <p14:cNvContentPartPr/>
              <p14:nvPr/>
            </p14:nvContentPartPr>
            <p14:xfrm>
              <a:off x="7162437" y="3710191"/>
              <a:ext cx="360" cy="36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7FFCD18E-03B8-4311-2EC0-0DC94B4834E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44797" y="36921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1F35EE98-C3EC-9E0B-493F-4FB9DBA2CF9C}"/>
                  </a:ext>
                </a:extLst>
              </p14:cNvPr>
              <p14:cNvContentPartPr/>
              <p14:nvPr/>
            </p14:nvContentPartPr>
            <p14:xfrm>
              <a:off x="7396437" y="3818191"/>
              <a:ext cx="360" cy="3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1F35EE98-C3EC-9E0B-493F-4FB9DBA2CF9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78797" y="38005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1FB1511-81D1-0ACC-D3BD-BF2BB20323FF}"/>
                  </a:ext>
                </a:extLst>
              </p14:cNvPr>
              <p14:cNvContentPartPr/>
              <p14:nvPr/>
            </p14:nvContentPartPr>
            <p14:xfrm>
              <a:off x="7306797" y="3981991"/>
              <a:ext cx="360" cy="36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1FB1511-81D1-0ACC-D3BD-BF2BB20323F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88797" y="39643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BC3762C7-07BA-CB65-2843-3BD432E5F70B}"/>
                  </a:ext>
                </a:extLst>
              </p14:cNvPr>
              <p14:cNvContentPartPr/>
              <p14:nvPr/>
            </p14:nvContentPartPr>
            <p14:xfrm>
              <a:off x="7727277" y="4228231"/>
              <a:ext cx="360" cy="36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BC3762C7-07BA-CB65-2843-3BD432E5F70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09277" y="42105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B28317EC-5F4E-4A24-8F1D-9BFBD9551FC8}"/>
                  </a:ext>
                </a:extLst>
              </p14:cNvPr>
              <p14:cNvContentPartPr/>
              <p14:nvPr/>
            </p14:nvContentPartPr>
            <p14:xfrm>
              <a:off x="7292757" y="4323991"/>
              <a:ext cx="360" cy="36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B28317EC-5F4E-4A24-8F1D-9BFBD9551FC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74757" y="43059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F4F206C7-871E-56F1-560B-C13115C212F5}"/>
                  </a:ext>
                </a:extLst>
              </p14:cNvPr>
              <p14:cNvContentPartPr/>
              <p14:nvPr/>
            </p14:nvContentPartPr>
            <p14:xfrm>
              <a:off x="7533237" y="4489951"/>
              <a:ext cx="360" cy="36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F4F206C7-871E-56F1-560B-C13115C212F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15597" y="44719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8823C28D-AC72-580E-5259-31A17CFBDFB0}"/>
                  </a:ext>
                </a:extLst>
              </p14:cNvPr>
              <p14:cNvContentPartPr/>
              <p14:nvPr/>
            </p14:nvContentPartPr>
            <p14:xfrm>
              <a:off x="7533237" y="4313191"/>
              <a:ext cx="360" cy="36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8823C28D-AC72-580E-5259-31A17CFBDFB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15597" y="42951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8BFA2C40-C6BC-FC28-EDC9-55F79A2AC2E6}"/>
                  </a:ext>
                </a:extLst>
              </p14:cNvPr>
              <p14:cNvContentPartPr/>
              <p14:nvPr/>
            </p14:nvContentPartPr>
            <p14:xfrm>
              <a:off x="7365477" y="4433431"/>
              <a:ext cx="360" cy="36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8BFA2C40-C6BC-FC28-EDC9-55F79A2AC2E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47837" y="44154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96AAACD3-2476-79DE-D664-EB1987791712}"/>
                  </a:ext>
                </a:extLst>
              </p14:cNvPr>
              <p14:cNvContentPartPr/>
              <p14:nvPr/>
            </p14:nvContentPartPr>
            <p14:xfrm>
              <a:off x="6897477" y="4286191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96AAACD3-2476-79DE-D664-EB198779171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9837" y="42681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4B2A9BF-32C1-4D45-C850-280994C630C2}"/>
                  </a:ext>
                </a:extLst>
              </p14:cNvPr>
              <p14:cNvContentPartPr/>
              <p14:nvPr/>
            </p14:nvContentPartPr>
            <p14:xfrm>
              <a:off x="6971997" y="4470511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4B2A9BF-32C1-4D45-C850-280994C630C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54357" y="44528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79B86E3F-11AD-5CF3-6FDD-199243E03A3C}"/>
                  </a:ext>
                </a:extLst>
              </p14:cNvPr>
              <p14:cNvContentPartPr/>
              <p14:nvPr/>
            </p14:nvContentPartPr>
            <p14:xfrm>
              <a:off x="7086117" y="4392751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79B86E3F-11AD-5CF3-6FDD-199243E03A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68477" y="43747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51D20DF9-C72A-F263-6EE1-63C24D8ADAC9}"/>
                  </a:ext>
                </a:extLst>
              </p14:cNvPr>
              <p14:cNvContentPartPr/>
              <p14:nvPr/>
            </p14:nvContentPartPr>
            <p14:xfrm>
              <a:off x="6974157" y="4325431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51D20DF9-C72A-F263-6EE1-63C24D8ADAC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56517" y="43074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40D43934-A7FA-0E31-2C38-FD85D4EA9EA5}"/>
                  </a:ext>
                </a:extLst>
              </p14:cNvPr>
              <p14:cNvContentPartPr/>
              <p14:nvPr/>
            </p14:nvContentPartPr>
            <p14:xfrm>
              <a:off x="6740517" y="4558351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40D43934-A7FA-0E31-2C38-FD85D4EA9EA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22877" y="45407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B0C70C97-789C-0748-7C72-2A3A9EFA4886}"/>
                  </a:ext>
                </a:extLst>
              </p14:cNvPr>
              <p14:cNvContentPartPr/>
              <p14:nvPr/>
            </p14:nvContentPartPr>
            <p14:xfrm>
              <a:off x="6604797" y="4367911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B0C70C97-789C-0748-7C72-2A3A9EFA488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7157" y="43499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284247A2-64C5-0868-A6AC-A12CBF44C3D1}"/>
                  </a:ext>
                </a:extLst>
              </p14:cNvPr>
              <p14:cNvContentPartPr/>
              <p14:nvPr/>
            </p14:nvContentPartPr>
            <p14:xfrm>
              <a:off x="6681117" y="4367911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284247A2-64C5-0868-A6AC-A12CBF44C3D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477" y="43499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C44D3EC9-89DD-931B-17E3-8950F0689F0D}"/>
                  </a:ext>
                </a:extLst>
              </p14:cNvPr>
              <p14:cNvContentPartPr/>
              <p14:nvPr/>
            </p14:nvContentPartPr>
            <p14:xfrm>
              <a:off x="6753477" y="4470871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C44D3EC9-89DD-931B-17E3-8950F0689F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35477" y="44528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0121E4B3-B76D-ECFA-FAA1-21BBBD44CCCF}"/>
                  </a:ext>
                </a:extLst>
              </p14:cNvPr>
              <p14:cNvContentPartPr/>
              <p14:nvPr/>
            </p14:nvContentPartPr>
            <p14:xfrm>
              <a:off x="6561597" y="4503991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0121E4B3-B76D-ECFA-FAA1-21BBBD44CCC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3957" y="44863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EB6C78B2-6F11-5CEF-577D-9F978E5DA952}"/>
                  </a:ext>
                </a:extLst>
              </p14:cNvPr>
              <p14:cNvContentPartPr/>
              <p14:nvPr/>
            </p14:nvContentPartPr>
            <p14:xfrm>
              <a:off x="6623877" y="4584631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EB6C78B2-6F11-5CEF-577D-9F978E5DA9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05877" y="45666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59B9BE47-F432-1B65-95ED-17AACDB1C6A9}"/>
                  </a:ext>
                </a:extLst>
              </p14:cNvPr>
              <p14:cNvContentPartPr/>
              <p14:nvPr/>
            </p14:nvContentPartPr>
            <p14:xfrm>
              <a:off x="6650517" y="4461151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59B9BE47-F432-1B65-95ED-17AACDB1C6A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32517" y="44435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D0699DF9-99A3-43B9-0A6D-8D95F0011A12}"/>
                  </a:ext>
                </a:extLst>
              </p14:cNvPr>
              <p14:cNvContentPartPr/>
              <p14:nvPr/>
            </p14:nvContentPartPr>
            <p14:xfrm>
              <a:off x="6508317" y="4640431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D0699DF9-99A3-43B9-0A6D-8D95F0011A1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0677" y="46227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0979210A-44B4-A651-4408-19241855FD76}"/>
                  </a:ext>
                </a:extLst>
              </p14:cNvPr>
              <p14:cNvContentPartPr/>
              <p14:nvPr/>
            </p14:nvContentPartPr>
            <p14:xfrm>
              <a:off x="6722877" y="4242631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0979210A-44B4-A651-4408-19241855FD7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05237" y="42249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68BBF447-A87C-48B7-1773-DEFF012110CA}"/>
                  </a:ext>
                </a:extLst>
              </p14:cNvPr>
              <p14:cNvContentPartPr/>
              <p14:nvPr/>
            </p14:nvContentPartPr>
            <p14:xfrm>
              <a:off x="6995397" y="4011871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68BBF447-A87C-48B7-1773-DEFF012110C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77757" y="39942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DA5A1381-80D5-5D6D-0722-F3C81885D7B1}"/>
                  </a:ext>
                </a:extLst>
              </p14:cNvPr>
              <p14:cNvContentPartPr/>
              <p14:nvPr/>
            </p14:nvContentPartPr>
            <p14:xfrm>
              <a:off x="6953637" y="4146511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DA5A1381-80D5-5D6D-0722-F3C81885D7B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35637" y="41285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4D23FD50-6237-FFB4-0D16-542822AD4B5E}"/>
                  </a:ext>
                </a:extLst>
              </p14:cNvPr>
              <p14:cNvContentPartPr/>
              <p14:nvPr/>
            </p14:nvContentPartPr>
            <p14:xfrm>
              <a:off x="6786237" y="4029511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4D23FD50-6237-FFB4-0D16-542822AD4B5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68597" y="40115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34FABCBE-8EDE-9D6A-A2B4-40DF6A03AEDD}"/>
                  </a:ext>
                </a:extLst>
              </p14:cNvPr>
              <p14:cNvContentPartPr/>
              <p14:nvPr/>
            </p14:nvContentPartPr>
            <p14:xfrm>
              <a:off x="6874077" y="4056871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34FABCBE-8EDE-9D6A-A2B4-40DF6A03AED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56437" y="40392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AC18DBC1-B60B-9381-8906-D16DD078D0DC}"/>
                  </a:ext>
                </a:extLst>
              </p14:cNvPr>
              <p14:cNvContentPartPr/>
              <p14:nvPr/>
            </p14:nvContentPartPr>
            <p14:xfrm>
              <a:off x="6850317" y="3997831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AC18DBC1-B60B-9381-8906-D16DD078D0D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32677" y="39798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B4952A7A-6107-93FD-D78D-12E11693B1EB}"/>
                  </a:ext>
                </a:extLst>
              </p14:cNvPr>
              <p14:cNvContentPartPr/>
              <p14:nvPr/>
            </p14:nvContentPartPr>
            <p14:xfrm>
              <a:off x="7013397" y="3899551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B4952A7A-6107-93FD-D78D-12E11693B1E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95397" y="38815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60157622-AA4A-F9AD-76FD-E991FF7003A5}"/>
                  </a:ext>
                </a:extLst>
              </p14:cNvPr>
              <p14:cNvContentPartPr/>
              <p14:nvPr/>
            </p14:nvContentPartPr>
            <p14:xfrm>
              <a:off x="6834837" y="3781831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60157622-AA4A-F9AD-76FD-E991FF7003A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6837" y="37641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DD1DC4AA-DF38-1A56-459C-B89F4E4FB470}"/>
                  </a:ext>
                </a:extLst>
              </p14:cNvPr>
              <p14:cNvContentPartPr/>
              <p14:nvPr/>
            </p14:nvContentPartPr>
            <p14:xfrm>
              <a:off x="7021317" y="3565111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DD1DC4AA-DF38-1A56-459C-B89F4E4FB47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03677" y="35474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69B9F0AF-7B41-1676-0A70-619674A6050D}"/>
                  </a:ext>
                </a:extLst>
              </p14:cNvPr>
              <p14:cNvContentPartPr/>
              <p14:nvPr/>
            </p14:nvContentPartPr>
            <p14:xfrm>
              <a:off x="7131117" y="3647551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69B9F0AF-7B41-1676-0A70-619674A60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13477" y="36299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B2DC2695-BF5D-045B-C625-20536EFB253D}"/>
                  </a:ext>
                </a:extLst>
              </p14:cNvPr>
              <p14:cNvContentPartPr/>
              <p14:nvPr/>
            </p14:nvContentPartPr>
            <p14:xfrm>
              <a:off x="7253517" y="3326791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B2DC2695-BF5D-045B-C625-20536EFB253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35517" y="33091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430E93D5-D9EC-71FE-E449-58918EEAE7EA}"/>
                  </a:ext>
                </a:extLst>
              </p14:cNvPr>
              <p14:cNvContentPartPr/>
              <p14:nvPr/>
            </p14:nvContentPartPr>
            <p14:xfrm>
              <a:off x="7148397" y="3191431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430E93D5-D9EC-71FE-E449-58918EEAE7E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30397" y="31734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FBBA82FC-A899-288C-571F-1514D657C381}"/>
                  </a:ext>
                </a:extLst>
              </p14:cNvPr>
              <p14:cNvContentPartPr/>
              <p14:nvPr/>
            </p14:nvContentPartPr>
            <p14:xfrm>
              <a:off x="7296717" y="3182071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FBBA82FC-A899-288C-571F-1514D657C38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79077" y="31644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A651CD30-6119-4D1B-B9D4-0F08623FDCF5}"/>
                  </a:ext>
                </a:extLst>
              </p14:cNvPr>
              <p14:cNvContentPartPr/>
              <p14:nvPr/>
            </p14:nvContentPartPr>
            <p14:xfrm>
              <a:off x="7217877" y="3236791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A651CD30-6119-4D1B-B9D4-0F08623FDCF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00237" y="32187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EE76A94E-3630-9156-3383-B639403CB2B6}"/>
                  </a:ext>
                </a:extLst>
              </p14:cNvPr>
              <p14:cNvContentPartPr/>
              <p14:nvPr/>
            </p14:nvContentPartPr>
            <p14:xfrm>
              <a:off x="7147317" y="3376471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EE76A94E-3630-9156-3383-B639403CB2B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29677" y="33588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8A137493-4AFE-DD7D-D088-F666D5E0A31F}"/>
                  </a:ext>
                </a:extLst>
              </p14:cNvPr>
              <p14:cNvContentPartPr/>
              <p14:nvPr/>
            </p14:nvContentPartPr>
            <p14:xfrm>
              <a:off x="7313637" y="3459271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8A137493-4AFE-DD7D-D088-F666D5E0A31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95637" y="34412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8751EC4-CFA4-93F5-6300-271B861D4171}"/>
                  </a:ext>
                </a:extLst>
              </p14:cNvPr>
              <p14:cNvContentPartPr/>
              <p14:nvPr/>
            </p14:nvContentPartPr>
            <p14:xfrm>
              <a:off x="7488957" y="3558271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8751EC4-CFA4-93F5-6300-271B861D417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71317" y="35406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187BC91-6009-2671-822E-84F465052C0C}"/>
                  </a:ext>
                </a:extLst>
              </p14:cNvPr>
              <p14:cNvContentPartPr/>
              <p14:nvPr/>
            </p14:nvContentPartPr>
            <p14:xfrm>
              <a:off x="7384557" y="3559711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187BC91-6009-2671-822E-84F465052C0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66557" y="35417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406F2ECF-7C88-9770-2A05-B63B001D639B}"/>
                  </a:ext>
                </a:extLst>
              </p14:cNvPr>
              <p14:cNvContentPartPr/>
              <p14:nvPr/>
            </p14:nvContentPartPr>
            <p14:xfrm>
              <a:off x="7634757" y="3850231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406F2ECF-7C88-9770-2A05-B63B001D6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16757" y="38325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110C7F99-2712-7DDE-2E0D-A51530221265}"/>
                  </a:ext>
                </a:extLst>
              </p14:cNvPr>
              <p14:cNvContentPartPr/>
              <p14:nvPr/>
            </p14:nvContentPartPr>
            <p14:xfrm>
              <a:off x="7535397" y="3986311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110C7F99-2712-7DDE-2E0D-A515302212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17397" y="39686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7DEEE86B-859D-11ED-6A90-6A59B6EF30E3}"/>
                  </a:ext>
                </a:extLst>
              </p14:cNvPr>
              <p14:cNvContentPartPr/>
              <p14:nvPr/>
            </p14:nvContentPartPr>
            <p14:xfrm>
              <a:off x="7534677" y="3832951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7DEEE86B-859D-11ED-6A90-6A59B6EF30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16677" y="38149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91FEBE26-6CE5-5D85-5DAB-152EB6FB5F93}"/>
                  </a:ext>
                </a:extLst>
              </p14:cNvPr>
              <p14:cNvContentPartPr/>
              <p14:nvPr/>
            </p14:nvContentPartPr>
            <p14:xfrm>
              <a:off x="7639797" y="4038151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91FEBE26-6CE5-5D85-5DAB-152EB6FB5F9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22157" y="40205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88B56AD6-7C85-937D-889A-A5C03F224563}"/>
                  </a:ext>
                </a:extLst>
              </p14:cNvPr>
              <p14:cNvContentPartPr/>
              <p14:nvPr/>
            </p14:nvContentPartPr>
            <p14:xfrm>
              <a:off x="7537197" y="4100431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88B56AD6-7C85-937D-889A-A5C03F22456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19197" y="40824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C7C0B02C-600B-FC97-466F-A93E475DCEE8}"/>
                  </a:ext>
                </a:extLst>
              </p14:cNvPr>
              <p14:cNvContentPartPr/>
              <p14:nvPr/>
            </p14:nvContentPartPr>
            <p14:xfrm>
              <a:off x="7685517" y="4275751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C7C0B02C-600B-FC97-466F-A93E475DCEE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67517" y="42581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6B0C6DE5-2707-0400-13D7-B396CFF47036}"/>
                  </a:ext>
                </a:extLst>
              </p14:cNvPr>
              <p14:cNvContentPartPr/>
              <p14:nvPr/>
            </p14:nvContentPartPr>
            <p14:xfrm>
              <a:off x="7603077" y="4414351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6B0C6DE5-2707-0400-13D7-B396CFF470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85077" y="43963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31C1344E-82FC-13AA-0F66-622F66EEE3FE}"/>
                  </a:ext>
                </a:extLst>
              </p14:cNvPr>
              <p14:cNvContentPartPr/>
              <p14:nvPr/>
            </p14:nvContentPartPr>
            <p14:xfrm>
              <a:off x="7832397" y="4423711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31C1344E-82FC-13AA-0F66-622F66EEE3F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14397" y="44060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E4FA2864-B61E-7E9F-A8D0-9D61B49F997A}"/>
                  </a:ext>
                </a:extLst>
              </p14:cNvPr>
              <p14:cNvContentPartPr/>
              <p14:nvPr/>
            </p14:nvContentPartPr>
            <p14:xfrm>
              <a:off x="7805037" y="4532431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E4FA2864-B61E-7E9F-A8D0-9D61B49F997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87037" y="45144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3EB21E8F-800F-73FC-F9B5-D7DF1CFBEDC7}"/>
                  </a:ext>
                </a:extLst>
              </p14:cNvPr>
              <p14:cNvContentPartPr/>
              <p14:nvPr/>
            </p14:nvContentPartPr>
            <p14:xfrm>
              <a:off x="7667517" y="4556191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3EB21E8F-800F-73FC-F9B5-D7DF1CFBEDC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49517" y="45385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1F1134ED-553A-311A-85E6-0846041FF662}"/>
                  </a:ext>
                </a:extLst>
              </p14:cNvPr>
              <p14:cNvContentPartPr/>
              <p14:nvPr/>
            </p14:nvContentPartPr>
            <p14:xfrm>
              <a:off x="8018877" y="4615951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1F1134ED-553A-311A-85E6-0846041FF66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1237" y="45983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FDC4722C-2401-2C82-4F11-40FFEA98B8A6}"/>
                  </a:ext>
                </a:extLst>
              </p14:cNvPr>
              <p14:cNvContentPartPr/>
              <p14:nvPr/>
            </p14:nvContentPartPr>
            <p14:xfrm>
              <a:off x="7960197" y="4494991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FDC4722C-2401-2C82-4F11-40FFEA98B8A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42557" y="44773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9484C100-0C2B-C831-B337-B230E7A8F49D}"/>
                  </a:ext>
                </a:extLst>
              </p14:cNvPr>
              <p14:cNvContentPartPr/>
              <p14:nvPr/>
            </p14:nvContentPartPr>
            <p14:xfrm>
              <a:off x="7926717" y="4608391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9484C100-0C2B-C831-B337-B230E7A8F4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08717" y="45907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47C97249-E2CB-CBD9-0557-54B97C925A02}"/>
                  </a:ext>
                </a:extLst>
              </p14:cNvPr>
              <p14:cNvContentPartPr/>
              <p14:nvPr/>
            </p14:nvContentPartPr>
            <p14:xfrm>
              <a:off x="7634757" y="4649791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47C97249-E2CB-CBD9-0557-54B97C925A0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16757" y="46317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30DC483A-CF15-2849-33DC-33D1D0DA069A}"/>
                  </a:ext>
                </a:extLst>
              </p14:cNvPr>
              <p14:cNvContentPartPr/>
              <p14:nvPr/>
            </p14:nvContentPartPr>
            <p14:xfrm>
              <a:off x="7652757" y="4430551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30DC483A-CF15-2849-33DC-33D1D0DA069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34757" y="44129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91AF183E-D89F-A445-0D26-F7B804708E12}"/>
                  </a:ext>
                </a:extLst>
              </p14:cNvPr>
              <p14:cNvContentPartPr/>
              <p14:nvPr/>
            </p14:nvContentPartPr>
            <p14:xfrm>
              <a:off x="7450077" y="4507591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91AF183E-D89F-A445-0D26-F7B804708E1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32437" y="44895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24EEDE47-11A7-4466-7521-ED08DFB40930}"/>
                  </a:ext>
                </a:extLst>
              </p14:cNvPr>
              <p14:cNvContentPartPr/>
              <p14:nvPr/>
            </p14:nvContentPartPr>
            <p14:xfrm>
              <a:off x="7424157" y="4599391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24EEDE47-11A7-4466-7521-ED08DFB409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06157" y="45813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E47CD31C-66B0-3CF5-AD62-05746D0A05DF}"/>
                  </a:ext>
                </a:extLst>
              </p14:cNvPr>
              <p14:cNvContentPartPr/>
              <p14:nvPr/>
            </p14:nvContentPartPr>
            <p14:xfrm>
              <a:off x="7205637" y="4467271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E47CD31C-66B0-3CF5-AD62-05746D0A05D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87997" y="44492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5FC83751-B6EA-ECD0-C6B4-B1686E769C1D}"/>
                  </a:ext>
                </a:extLst>
              </p14:cNvPr>
              <p14:cNvContentPartPr/>
              <p14:nvPr/>
            </p14:nvContentPartPr>
            <p14:xfrm>
              <a:off x="7205637" y="4591111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5FC83751-B6EA-ECD0-C6B4-B1686E769C1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87997" y="45731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CFFF000A-0CBF-019A-5FC9-8C0B36FC9117}"/>
                  </a:ext>
                </a:extLst>
              </p14:cNvPr>
              <p14:cNvContentPartPr/>
              <p14:nvPr/>
            </p14:nvContentPartPr>
            <p14:xfrm>
              <a:off x="7311117" y="4552231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CFFF000A-0CBF-019A-5FC9-8C0B36FC911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93117" y="45342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D94DB02-461D-B9E7-E528-10A6AD09A2AA}"/>
                  </a:ext>
                </a:extLst>
              </p14:cNvPr>
              <p14:cNvContentPartPr/>
              <p14:nvPr/>
            </p14:nvContentPartPr>
            <p14:xfrm>
              <a:off x="7389237" y="4359631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D94DB02-461D-B9E7-E528-10A6AD09A2A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71597" y="43419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FA7422EF-C72E-F9A8-3E7C-258600228927}"/>
                  </a:ext>
                </a:extLst>
              </p14:cNvPr>
              <p14:cNvContentPartPr/>
              <p14:nvPr/>
            </p14:nvContentPartPr>
            <p14:xfrm>
              <a:off x="7512357" y="4148311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FA7422EF-C72E-F9A8-3E7C-25860022892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94357" y="41306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F7CE2A9E-9EF8-7C34-5B0C-07F1C167DFC5}"/>
                  </a:ext>
                </a:extLst>
              </p14:cNvPr>
              <p14:cNvContentPartPr/>
              <p14:nvPr/>
            </p14:nvContentPartPr>
            <p14:xfrm>
              <a:off x="7413717" y="4103311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F7CE2A9E-9EF8-7C34-5B0C-07F1C167DF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96077" y="4085311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54BE073-6412-52B6-8C05-D3F81092C6FF}"/>
              </a:ext>
            </a:extLst>
          </p:cNvPr>
          <p:cNvGrpSpPr/>
          <p:nvPr/>
        </p:nvGrpSpPr>
        <p:grpSpPr>
          <a:xfrm>
            <a:off x="7085397" y="3998191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17" name="Ink 116">
                  <a:extLst>
                    <a:ext uri="{FF2B5EF4-FFF2-40B4-BE49-F238E27FC236}">
                      <a16:creationId xmlns:a16="http://schemas.microsoft.com/office/drawing/2014/main" id="{1D252A5C-BC53-E713-1BA4-0521718DBCD2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17" name="Ink 116">
                  <a:extLst>
                    <a:ext uri="{FF2B5EF4-FFF2-40B4-BE49-F238E27FC236}">
                      <a16:creationId xmlns:a16="http://schemas.microsoft.com/office/drawing/2014/main" id="{1D252A5C-BC53-E713-1BA4-0521718DBCD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5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18" name="Ink 117">
                  <a:extLst>
                    <a:ext uri="{FF2B5EF4-FFF2-40B4-BE49-F238E27FC236}">
                      <a16:creationId xmlns:a16="http://schemas.microsoft.com/office/drawing/2014/main" id="{5C12C95A-51BE-EC33-6232-0CAFAB0E927A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18" name="Ink 117">
                  <a:extLst>
                    <a:ext uri="{FF2B5EF4-FFF2-40B4-BE49-F238E27FC236}">
                      <a16:creationId xmlns:a16="http://schemas.microsoft.com/office/drawing/2014/main" id="{5C12C95A-51BE-EC33-6232-0CAFAB0E927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645CFFB4-1713-2098-94D7-2F54F5AA91F8}"/>
                  </a:ext>
                </a:extLst>
              </p14:cNvPr>
              <p14:cNvContentPartPr/>
              <p14:nvPr/>
            </p14:nvContentPartPr>
            <p14:xfrm>
              <a:off x="7064517" y="4277911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645CFFB4-1713-2098-94D7-2F54F5AA91F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46517" y="42602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82996DFF-A6CD-28B1-484F-B8CED9DADB45}"/>
                  </a:ext>
                </a:extLst>
              </p14:cNvPr>
              <p14:cNvContentPartPr/>
              <p14:nvPr/>
            </p14:nvContentPartPr>
            <p14:xfrm>
              <a:off x="6979197" y="4219591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82996DFF-A6CD-28B1-484F-B8CED9DADB4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61197" y="42019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F728691A-0E02-04B9-7BAB-D8B21F06F065}"/>
                  </a:ext>
                </a:extLst>
              </p14:cNvPr>
              <p14:cNvContentPartPr/>
              <p14:nvPr/>
            </p14:nvContentPartPr>
            <p14:xfrm>
              <a:off x="6977757" y="4375831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F728691A-0E02-04B9-7BAB-D8B21F06F0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60117" y="43578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283A38E-ECF1-35BC-6F83-E50E751FAFA1}"/>
                  </a:ext>
                </a:extLst>
              </p14:cNvPr>
              <p14:cNvContentPartPr/>
              <p14:nvPr/>
            </p14:nvContentPartPr>
            <p14:xfrm>
              <a:off x="7165677" y="4378351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283A38E-ECF1-35BC-6F83-E50E751FAFA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47677" y="43607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99573D06-D2EE-E6E2-1365-5C82D6DEB3BC}"/>
                  </a:ext>
                </a:extLst>
              </p14:cNvPr>
              <p14:cNvContentPartPr/>
              <p14:nvPr/>
            </p14:nvContentPartPr>
            <p14:xfrm>
              <a:off x="7286277" y="4391671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99573D06-D2EE-E6E2-1365-5C82D6DEB3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68637" y="43740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8EF05406-A181-AFA9-9A69-87D787C14DFE}"/>
                  </a:ext>
                </a:extLst>
              </p14:cNvPr>
              <p14:cNvContentPartPr/>
              <p14:nvPr/>
            </p14:nvContentPartPr>
            <p14:xfrm>
              <a:off x="6971277" y="4530271"/>
              <a:ext cx="360" cy="36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8EF05406-A181-AFA9-9A69-87D787C14DF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53277" y="45122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E888EAF5-5462-8CA6-6EC8-36089C602C1E}"/>
                  </a:ext>
                </a:extLst>
              </p14:cNvPr>
              <p14:cNvContentPartPr/>
              <p14:nvPr/>
            </p14:nvContentPartPr>
            <p14:xfrm>
              <a:off x="6904677" y="4641871"/>
              <a:ext cx="360" cy="360"/>
            </p14:xfrm>
          </p:contentPart>
        </mc:Choice>
        <mc:Fallback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E888EAF5-5462-8CA6-6EC8-36089C602C1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86677" y="46242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9E8021DA-1E93-1EBE-978A-10EF3034A4A8}"/>
                  </a:ext>
                </a:extLst>
              </p14:cNvPr>
              <p14:cNvContentPartPr/>
              <p14:nvPr/>
            </p14:nvContentPartPr>
            <p14:xfrm>
              <a:off x="6822597" y="4552951"/>
              <a:ext cx="360" cy="360"/>
            </p14:xfrm>
          </p:contentPart>
        </mc:Choice>
        <mc:Fallback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9E8021DA-1E93-1EBE-978A-10EF3034A4A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04957" y="45353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083C34BF-E32D-7B55-97AD-F29C1D8AC547}"/>
                  </a:ext>
                </a:extLst>
              </p14:cNvPr>
              <p14:cNvContentPartPr/>
              <p14:nvPr/>
            </p14:nvContentPartPr>
            <p14:xfrm>
              <a:off x="6682197" y="4132471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083C34BF-E32D-7B55-97AD-F29C1D8AC5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4197" y="41148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A66A1C0B-F8B9-99DC-1D33-7841C972E009}"/>
                  </a:ext>
                </a:extLst>
              </p14:cNvPr>
              <p14:cNvContentPartPr/>
              <p14:nvPr/>
            </p14:nvContentPartPr>
            <p14:xfrm>
              <a:off x="6695877" y="4308871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A66A1C0B-F8B9-99DC-1D33-7841C972E00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78237" y="42908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E21E1355-20A2-24F8-BFA4-C579E1D26CCF}"/>
                  </a:ext>
                </a:extLst>
              </p14:cNvPr>
              <p14:cNvContentPartPr/>
              <p14:nvPr/>
            </p14:nvContentPartPr>
            <p14:xfrm>
              <a:off x="6942837" y="4071991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E21E1355-20A2-24F8-BFA4-C579E1D26CC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25197" y="40543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08F94A40-0497-D9ED-953A-921D280ED9C1}"/>
                  </a:ext>
                </a:extLst>
              </p14:cNvPr>
              <p14:cNvContentPartPr/>
              <p14:nvPr/>
            </p14:nvContentPartPr>
            <p14:xfrm>
              <a:off x="6813597" y="3842311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08F94A40-0497-D9ED-953A-921D280ED9C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95597" y="38243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090C3F1D-777E-E15E-6E6C-F5A3B1FA6C22}"/>
                  </a:ext>
                </a:extLst>
              </p14:cNvPr>
              <p14:cNvContentPartPr/>
              <p14:nvPr/>
            </p14:nvContentPartPr>
            <p14:xfrm>
              <a:off x="7194117" y="3781831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090C3F1D-777E-E15E-6E6C-F5A3B1FA6C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6117" y="3763831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4" name="Group 143">
            <a:extLst>
              <a:ext uri="{FF2B5EF4-FFF2-40B4-BE49-F238E27FC236}">
                <a16:creationId xmlns:a16="http://schemas.microsoft.com/office/drawing/2014/main" id="{20FD46D7-17D4-909A-2387-3814A01FC1F3}"/>
              </a:ext>
            </a:extLst>
          </p:cNvPr>
          <p:cNvGrpSpPr/>
          <p:nvPr/>
        </p:nvGrpSpPr>
        <p:grpSpPr>
          <a:xfrm>
            <a:off x="7215357" y="3702271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33" name="Ink 132">
                  <a:extLst>
                    <a:ext uri="{FF2B5EF4-FFF2-40B4-BE49-F238E27FC236}">
                      <a16:creationId xmlns:a16="http://schemas.microsoft.com/office/drawing/2014/main" id="{4F50583C-D89D-E0B6-54ED-F9AA3A8A894A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33" name="Ink 132">
                  <a:extLst>
                    <a:ext uri="{FF2B5EF4-FFF2-40B4-BE49-F238E27FC236}">
                      <a16:creationId xmlns:a16="http://schemas.microsoft.com/office/drawing/2014/main" id="{4F50583C-D89D-E0B6-54ED-F9AA3A8A894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717" y="37134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36" name="Ink 135">
                  <a:extLst>
                    <a:ext uri="{FF2B5EF4-FFF2-40B4-BE49-F238E27FC236}">
                      <a16:creationId xmlns:a16="http://schemas.microsoft.com/office/drawing/2014/main" id="{D667F130-E6D0-F877-AE17-FB033B5B7CEC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36" name="Ink 135">
                  <a:extLst>
                    <a:ext uri="{FF2B5EF4-FFF2-40B4-BE49-F238E27FC236}">
                      <a16:creationId xmlns:a16="http://schemas.microsoft.com/office/drawing/2014/main" id="{D667F130-E6D0-F877-AE17-FB033B5B7CE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4157" y="3684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F4FF8C78-419E-8BE6-2774-2C3199B82F6B}"/>
              </a:ext>
            </a:extLst>
          </p:cNvPr>
          <p:cNvGrpSpPr/>
          <p:nvPr/>
        </p:nvGrpSpPr>
        <p:grpSpPr>
          <a:xfrm>
            <a:off x="7218237" y="3603991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35" name="Ink 134">
                  <a:extLst>
                    <a:ext uri="{FF2B5EF4-FFF2-40B4-BE49-F238E27FC236}">
                      <a16:creationId xmlns:a16="http://schemas.microsoft.com/office/drawing/2014/main" id="{CDEDBA26-9557-FDCA-A03A-EB97DC3234DD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35" name="Ink 134">
                  <a:extLst>
                    <a:ext uri="{FF2B5EF4-FFF2-40B4-BE49-F238E27FC236}">
                      <a16:creationId xmlns:a16="http://schemas.microsoft.com/office/drawing/2014/main" id="{CDEDBA26-9557-FDCA-A03A-EB97DC3234D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597" y="3619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37" name="Ink 136">
                  <a:extLst>
                    <a:ext uri="{FF2B5EF4-FFF2-40B4-BE49-F238E27FC236}">
                      <a16:creationId xmlns:a16="http://schemas.microsoft.com/office/drawing/2014/main" id="{461878E0-3B11-121A-F930-ACB694B11BB3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37" name="Ink 136">
                  <a:extLst>
                    <a:ext uri="{FF2B5EF4-FFF2-40B4-BE49-F238E27FC236}">
                      <a16:creationId xmlns:a16="http://schemas.microsoft.com/office/drawing/2014/main" id="{461878E0-3B11-121A-F930-ACB694B11BB3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83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38" name="Ink 137">
                  <a:extLst>
                    <a:ext uri="{FF2B5EF4-FFF2-40B4-BE49-F238E27FC236}">
                      <a16:creationId xmlns:a16="http://schemas.microsoft.com/office/drawing/2014/main" id="{98AF5AEA-C4D7-5D3C-8859-B91EF2E9AF77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38" name="Ink 137">
                  <a:extLst>
                    <a:ext uri="{FF2B5EF4-FFF2-40B4-BE49-F238E27FC236}">
                      <a16:creationId xmlns:a16="http://schemas.microsoft.com/office/drawing/2014/main" id="{98AF5AEA-C4D7-5D3C-8859-B91EF2E9AF7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39" name="Ink 138">
                  <a:extLst>
                    <a:ext uri="{FF2B5EF4-FFF2-40B4-BE49-F238E27FC236}">
                      <a16:creationId xmlns:a16="http://schemas.microsoft.com/office/drawing/2014/main" id="{C00E9A79-4BC2-E2DD-28F1-4BE8DB97DCD5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39" name="Ink 138">
                  <a:extLst>
                    <a:ext uri="{FF2B5EF4-FFF2-40B4-BE49-F238E27FC236}">
                      <a16:creationId xmlns:a16="http://schemas.microsoft.com/office/drawing/2014/main" id="{C00E9A79-4BC2-E2DD-28F1-4BE8DB97DCD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B1C7C275-B38E-DBA3-029E-F5E94D4887F5}"/>
                  </a:ext>
                </a:extLst>
              </p14:cNvPr>
              <p14:cNvContentPartPr/>
              <p14:nvPr/>
            </p14:nvContentPartPr>
            <p14:xfrm>
              <a:off x="7327677" y="3537031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B1C7C275-B38E-DBA3-029E-F5E94D4887F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09677" y="35193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CE9BBD2C-BE40-358A-B902-E08B26D587FC}"/>
                  </a:ext>
                </a:extLst>
              </p14:cNvPr>
              <p14:cNvContentPartPr/>
              <p14:nvPr/>
            </p14:nvContentPartPr>
            <p14:xfrm>
              <a:off x="7455837" y="3654751"/>
              <a:ext cx="360" cy="360"/>
            </p14:xfrm>
          </p:contentPart>
        </mc:Choice>
        <mc:Fallback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CE9BBD2C-BE40-358A-B902-E08B26D587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38197" y="36367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BA8C4A47-2EF1-B4C8-A962-35396FE87BD8}"/>
                  </a:ext>
                </a:extLst>
              </p14:cNvPr>
              <p14:cNvContentPartPr/>
              <p14:nvPr/>
            </p14:nvContentPartPr>
            <p14:xfrm>
              <a:off x="7399677" y="3469351"/>
              <a:ext cx="360" cy="360"/>
            </p14:xfrm>
          </p:contentPart>
        </mc:Choice>
        <mc:Fallback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BA8C4A47-2EF1-B4C8-A962-35396FE87BD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82037" y="34517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87A60B69-182D-D801-F26D-6F3D58BFA3AB}"/>
                  </a:ext>
                </a:extLst>
              </p14:cNvPr>
              <p14:cNvContentPartPr/>
              <p14:nvPr/>
            </p14:nvContentPartPr>
            <p14:xfrm>
              <a:off x="7254957" y="3464311"/>
              <a:ext cx="360" cy="360"/>
            </p14:xfrm>
          </p:contentPart>
        </mc:Choice>
        <mc:Fallback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87A60B69-182D-D801-F26D-6F3D58BFA3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37317" y="344667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1BD44D36-F130-EC00-B1AE-06034B1133B5}"/>
                  </a:ext>
                </a:extLst>
              </p14:cNvPr>
              <p14:cNvContentPartPr/>
              <p14:nvPr/>
            </p14:nvContentPartPr>
            <p14:xfrm>
              <a:off x="7044717" y="3529831"/>
              <a:ext cx="360" cy="360"/>
            </p14:xfrm>
          </p:contentPart>
        </mc:Choice>
        <mc:Fallback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1BD44D36-F130-EC00-B1AE-06034B113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26717" y="35121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AEA98B00-3181-CAD6-8B3D-811E78D7D8D9}"/>
                  </a:ext>
                </a:extLst>
              </p14:cNvPr>
              <p14:cNvContentPartPr/>
              <p14:nvPr/>
            </p14:nvContentPartPr>
            <p14:xfrm>
              <a:off x="7083957" y="3461791"/>
              <a:ext cx="360" cy="36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AEA98B00-3181-CAD6-8B3D-811E78D7D8D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65957" y="344415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1FD14733-1736-DA82-22CD-C222A5B8967B}"/>
                  </a:ext>
                </a:extLst>
              </p14:cNvPr>
              <p14:cNvContentPartPr/>
              <p14:nvPr/>
            </p14:nvContentPartPr>
            <p14:xfrm>
              <a:off x="7082517" y="3341911"/>
              <a:ext cx="360" cy="360"/>
            </p14:xfrm>
          </p:contentPart>
        </mc:Choice>
        <mc:Fallback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1FD14733-1736-DA82-22CD-C222A5B8967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64877" y="3324271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D79F28A-C673-1258-52D7-A4179BC2A244}"/>
              </a:ext>
            </a:extLst>
          </p:cNvPr>
          <p:cNvGrpSpPr/>
          <p:nvPr/>
        </p:nvGrpSpPr>
        <p:grpSpPr>
          <a:xfrm>
            <a:off x="7086837" y="4111951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16" name="Ink 115">
                  <a:extLst>
                    <a:ext uri="{FF2B5EF4-FFF2-40B4-BE49-F238E27FC236}">
                      <a16:creationId xmlns:a16="http://schemas.microsoft.com/office/drawing/2014/main" id="{045985BF-D1E9-9F86-0B45-0274C07A35DC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16" name="Ink 115">
                  <a:extLst>
                    <a:ext uri="{FF2B5EF4-FFF2-40B4-BE49-F238E27FC236}">
                      <a16:creationId xmlns:a16="http://schemas.microsoft.com/office/drawing/2014/main" id="{045985BF-D1E9-9F86-0B45-0274C07A35D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919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19" name="Ink 118">
                  <a:extLst>
                    <a:ext uri="{FF2B5EF4-FFF2-40B4-BE49-F238E27FC236}">
                      <a16:creationId xmlns:a16="http://schemas.microsoft.com/office/drawing/2014/main" id="{44963235-77DC-CBE7-54E1-B8EF5DAE95FA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19" name="Ink 118">
                  <a:extLst>
                    <a:ext uri="{FF2B5EF4-FFF2-40B4-BE49-F238E27FC236}">
                      <a16:creationId xmlns:a16="http://schemas.microsoft.com/office/drawing/2014/main" id="{44963235-77DC-CBE7-54E1-B8EF5DAE95F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49" name="Ink 148">
                  <a:extLst>
                    <a:ext uri="{FF2B5EF4-FFF2-40B4-BE49-F238E27FC236}">
                      <a16:creationId xmlns:a16="http://schemas.microsoft.com/office/drawing/2014/main" id="{7CC73F4E-C407-2215-ED35-D3BFB1759AB2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49" name="Ink 148">
                  <a:extLst>
                    <a:ext uri="{FF2B5EF4-FFF2-40B4-BE49-F238E27FC236}">
                      <a16:creationId xmlns:a16="http://schemas.microsoft.com/office/drawing/2014/main" id="{7CC73F4E-C407-2215-ED35-D3BFB1759AB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236116C2-3F16-6145-28CC-F1E4734DE0EE}"/>
                  </a:ext>
                </a:extLst>
              </p14:cNvPr>
              <p14:cNvContentPartPr/>
              <p14:nvPr/>
            </p14:nvContentPartPr>
            <p14:xfrm>
              <a:off x="7312557" y="3886591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236116C2-3F16-6145-28CC-F1E4734DE0E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94917" y="3868951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4" name="Group 163">
            <a:extLst>
              <a:ext uri="{FF2B5EF4-FFF2-40B4-BE49-F238E27FC236}">
                <a16:creationId xmlns:a16="http://schemas.microsoft.com/office/drawing/2014/main" id="{872CD42E-14E4-687E-2664-B8CDABA1F1EA}"/>
              </a:ext>
            </a:extLst>
          </p:cNvPr>
          <p:cNvGrpSpPr/>
          <p:nvPr/>
        </p:nvGrpSpPr>
        <p:grpSpPr>
          <a:xfrm>
            <a:off x="7236237" y="3924751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52" name="Ink 151">
                  <a:extLst>
                    <a:ext uri="{FF2B5EF4-FFF2-40B4-BE49-F238E27FC236}">
                      <a16:creationId xmlns:a16="http://schemas.microsoft.com/office/drawing/2014/main" id="{3BCE6C09-063F-CB20-5D59-B79DD08E9B14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52" name="Ink 151">
                  <a:extLst>
                    <a:ext uri="{FF2B5EF4-FFF2-40B4-BE49-F238E27FC236}">
                      <a16:creationId xmlns:a16="http://schemas.microsoft.com/office/drawing/2014/main" id="{3BCE6C09-063F-CB20-5D59-B79DD08E9B1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315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54" name="Ink 153">
                  <a:extLst>
                    <a:ext uri="{FF2B5EF4-FFF2-40B4-BE49-F238E27FC236}">
                      <a16:creationId xmlns:a16="http://schemas.microsoft.com/office/drawing/2014/main" id="{8E366CB0-918C-AE62-09AF-70441ECE0952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54" name="Ink 153">
                  <a:extLst>
                    <a:ext uri="{FF2B5EF4-FFF2-40B4-BE49-F238E27FC236}">
                      <a16:creationId xmlns:a16="http://schemas.microsoft.com/office/drawing/2014/main" id="{8E366CB0-918C-AE62-09AF-70441ECE095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4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55" name="Ink 154">
                  <a:extLst>
                    <a:ext uri="{FF2B5EF4-FFF2-40B4-BE49-F238E27FC236}">
                      <a16:creationId xmlns:a16="http://schemas.microsoft.com/office/drawing/2014/main" id="{AC271F28-6BB1-A32F-41E2-42DB652F1401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55" name="Ink 154">
                  <a:extLst>
                    <a:ext uri="{FF2B5EF4-FFF2-40B4-BE49-F238E27FC236}">
                      <a16:creationId xmlns:a16="http://schemas.microsoft.com/office/drawing/2014/main" id="{AC271F28-6BB1-A32F-41E2-42DB652F140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5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2F219D17-0FAD-A129-4A99-EB89428858EF}"/>
              </a:ext>
            </a:extLst>
          </p:cNvPr>
          <p:cNvGrpSpPr/>
          <p:nvPr/>
        </p:nvGrpSpPr>
        <p:grpSpPr>
          <a:xfrm>
            <a:off x="7231197" y="3998191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50" name="Ink 149">
                  <a:extLst>
                    <a:ext uri="{FF2B5EF4-FFF2-40B4-BE49-F238E27FC236}">
                      <a16:creationId xmlns:a16="http://schemas.microsoft.com/office/drawing/2014/main" id="{B0A30130-196E-F0DB-D6CF-97AE2791B6C4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50" name="Ink 149">
                  <a:extLst>
                    <a:ext uri="{FF2B5EF4-FFF2-40B4-BE49-F238E27FC236}">
                      <a16:creationId xmlns:a16="http://schemas.microsoft.com/office/drawing/2014/main" id="{B0A30130-196E-F0DB-D6CF-97AE2791B6C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53" name="Ink 152">
                  <a:extLst>
                    <a:ext uri="{FF2B5EF4-FFF2-40B4-BE49-F238E27FC236}">
                      <a16:creationId xmlns:a16="http://schemas.microsoft.com/office/drawing/2014/main" id="{5401B81B-6DD7-145C-CEFE-780DC1137610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53" name="Ink 152">
                  <a:extLst>
                    <a:ext uri="{FF2B5EF4-FFF2-40B4-BE49-F238E27FC236}">
                      <a16:creationId xmlns:a16="http://schemas.microsoft.com/office/drawing/2014/main" id="{5401B81B-6DD7-145C-CEFE-780DC1137610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557" y="39805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56" name="Ink 155">
                  <a:extLst>
                    <a:ext uri="{FF2B5EF4-FFF2-40B4-BE49-F238E27FC236}">
                      <a16:creationId xmlns:a16="http://schemas.microsoft.com/office/drawing/2014/main" id="{31CF0340-CB48-C6D2-67DA-ECDB6D14A616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56" name="Ink 155">
                  <a:extLst>
                    <a:ext uri="{FF2B5EF4-FFF2-40B4-BE49-F238E27FC236}">
                      <a16:creationId xmlns:a16="http://schemas.microsoft.com/office/drawing/2014/main" id="{31CF0340-CB48-C6D2-67DA-ECDB6D14A616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3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45BF5B06-E2F1-8923-45C7-38666655A1B2}"/>
                  </a:ext>
                </a:extLst>
              </p14:cNvPr>
              <p14:cNvContentPartPr/>
              <p14:nvPr/>
            </p14:nvContentPartPr>
            <p14:xfrm>
              <a:off x="7236597" y="4077751"/>
              <a:ext cx="360" cy="360"/>
            </p14:xfrm>
          </p:contentPart>
        </mc:Choice>
        <mc:Fallback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45BF5B06-E2F1-8923-45C7-38666655A1B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18957" y="40601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493B0327-1795-54A0-FF57-DF932CFBFAAC}"/>
                  </a:ext>
                </a:extLst>
              </p14:cNvPr>
              <p14:cNvContentPartPr/>
              <p14:nvPr/>
            </p14:nvContentPartPr>
            <p14:xfrm>
              <a:off x="7379157" y="4424431"/>
              <a:ext cx="360" cy="360"/>
            </p14:xfrm>
          </p:contentPart>
        </mc:Choice>
        <mc:Fallback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493B0327-1795-54A0-FF57-DF932CFBFA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61517" y="4406431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42B4E29-89F8-38D8-6904-E8EEEC42F74C}"/>
              </a:ext>
            </a:extLst>
          </p:cNvPr>
          <p:cNvGrpSpPr/>
          <p:nvPr/>
        </p:nvGrpSpPr>
        <p:grpSpPr>
          <a:xfrm>
            <a:off x="7351077" y="4237591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209573BA-E45E-2D3D-8CA4-7768B28E1A6D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209573BA-E45E-2D3D-8CA4-7768B28E1A6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79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60" name="Ink 159">
                  <a:extLst>
                    <a:ext uri="{FF2B5EF4-FFF2-40B4-BE49-F238E27FC236}">
                      <a16:creationId xmlns:a16="http://schemas.microsoft.com/office/drawing/2014/main" id="{FEF581DC-67CC-BE4D-1406-45C92CFCB56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60" name="Ink 159">
                  <a:extLst>
                    <a:ext uri="{FF2B5EF4-FFF2-40B4-BE49-F238E27FC236}">
                      <a16:creationId xmlns:a16="http://schemas.microsoft.com/office/drawing/2014/main" id="{FEF581DC-67CC-BE4D-1406-45C92CFCB56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61" name="Ink 160">
                  <a:extLst>
                    <a:ext uri="{FF2B5EF4-FFF2-40B4-BE49-F238E27FC236}">
                      <a16:creationId xmlns:a16="http://schemas.microsoft.com/office/drawing/2014/main" id="{A838388D-27BF-2873-2327-0BF6A1CCD3CC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61" name="Ink 160">
                  <a:extLst>
                    <a:ext uri="{FF2B5EF4-FFF2-40B4-BE49-F238E27FC236}">
                      <a16:creationId xmlns:a16="http://schemas.microsoft.com/office/drawing/2014/main" id="{A838388D-27BF-2873-2327-0BF6A1CCD3C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19598987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40339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initial assignment of topics provides a hypothesised values positions for the topics in the simplex of the vocabulary of the corpus – the second Dirichlet distribution (here showing a sample of three vertices)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c++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aeropress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paris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rgbClr val="FF0000"/>
                </a:solidFill>
              </a:rPr>
              <a:t>zurich</a:t>
            </a:r>
            <a:endParaRPr lang="en-US" sz="1400" dirty="0">
              <a:solidFill>
                <a:srgbClr val="FF0000"/>
              </a:solidFill>
            </a:endParaRP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arp</a:t>
            </a:r>
            <a:endParaRPr lang="en-US" sz="1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41" name="Triangle 40">
            <a:extLst>
              <a:ext uri="{FF2B5EF4-FFF2-40B4-BE49-F238E27FC236}">
                <a16:creationId xmlns:a16="http://schemas.microsoft.com/office/drawing/2014/main" id="{6CC7653B-9105-F157-7E67-92AA75293F27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62DF6B1-336C-157D-9974-04059485EE2B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2FF8E632-2B2D-0ADD-A2AD-66033B2F4F58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E92A10D-3C92-64A6-54CD-EF14A74DDC39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0E9000D-07D1-9154-A2D1-7DF9DF47C0C2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166D6E5-5502-4D55-43F6-0F4AA47E6363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30A87DF-C837-86C7-B3E5-AC189E1E5503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0A2C54D-B002-4D9D-BA09-3869B6E9822C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99F8ECB-60BD-C866-5F36-E53438B536C5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082D9A8-C75F-694A-3328-5EAD8E9E88E5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2198F8C-5EAC-5D06-0C38-1EE7B65A1228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5830091-9639-60A2-3488-E8669AE8074E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F93131F-71D7-8187-0430-34835F8EFC9B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D175113-D00E-2DD5-D86E-6617867C34B0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DB47-C938-A50A-4993-B21A04113D4E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0021A65-BCB9-9AD5-D8BB-987F0FC7E745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1B5C929-BC29-5BFB-C41C-943E489178F0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2208DD2-7140-A141-F5AA-F1EA715C7460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B2A2162-B64C-8EA3-E92C-3FC6FFF1226C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7E5B956F-D639-C095-A97C-A3674C20A9E6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7E5B956F-D639-C095-A97C-A3674C20A9E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435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D0E2C10B-C389-C6E0-B9D9-8AEA9A59EDB4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D0E2C10B-C389-C6E0-B9D9-8AEA9A59ED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83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622E18BB-B767-FA50-CFF3-77275D36594F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622E18BB-B767-FA50-CFF3-77275D36594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911" y="4212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7C29B5D1-491C-A150-420F-0105F2CCDB0A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7C29B5D1-491C-A150-420F-0105F2CCDB0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95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7E72A5DD-163A-D23D-3D39-E12681B5D305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7E72A5DD-163A-D23D-3D39-E12681B5D3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4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AED83A00-C952-2ABC-2A27-469FC4859E3F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AED83A00-C952-2ABC-2A27-469FC4859E3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51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6C801BCA-ADC3-A8B2-99E1-E32DA40CE291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6C801BCA-ADC3-A8B2-99E1-E32DA40CE29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511" y="3734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D8110342-3889-8286-6B79-6F4D5D37CAFC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D8110342-3889-8286-6B79-6F4D5D37CA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F70CC6DC-8AAE-7423-C58B-F94854225D7E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F70CC6DC-8AAE-7423-C58B-F94854225D7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5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968E8FB-BB93-EC90-77CE-D884B57266A2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968E8FB-BB93-EC90-77CE-D884B57266A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0589C5EF-5202-AD80-83CB-0731E49EC795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0589C5EF-5202-AD80-83CB-0731E49EC7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231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1B6BA4A5-E77F-5FAB-68B9-11928F9E8E34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1B6BA4A5-E77F-5FAB-68B9-11928F9E8E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231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531C13BF-6DF8-9FA4-A9E7-BE262CC9A6BB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531C13BF-6DF8-9FA4-A9E7-BE262CC9A6B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55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D7B21C55-0E8E-5BE9-6D14-75F75F54B1B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D7B21C55-0E8E-5BE9-6D14-75F75F54B1B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55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861DC2B5-F3EF-D152-C6D8-7F4402C00AEA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861DC2B5-F3EF-D152-C6D8-7F4402C00AE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107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86D253E5-7852-60C3-8347-AB42AA575AB3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86D253E5-7852-60C3-8347-AB42AA575A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519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E53DCEEB-7409-DFBD-BB1E-3954FCB2396A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E53DCEEB-7409-DFBD-BB1E-3954FCB23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323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6A55FC9B-CB30-1F62-F6E0-2771D9E128ED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6A55FC9B-CB30-1F62-F6E0-2771D9E128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591" y="4475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48981F5-89F5-9924-51DE-192C4E96D8FE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48981F5-89F5-9924-51DE-192C4E96D8F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87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463D585E-031E-050C-8C1D-337411C88F3C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463D585E-031E-050C-8C1D-337411C88F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19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25521762-5D01-8082-E224-271983561321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25521762-5D01-8082-E224-27198356132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3EC0C7CD-FECF-679C-59A4-1BADB0E37736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3EC0C7CD-FECF-679C-59A4-1BADB0E377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671" y="442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EBBD5B5-FD76-9712-4A52-3DC7D9283B81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EBBD5B5-FD76-9712-4A52-3DC7D9283B8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4E688B4F-D205-FC48-E82E-3240AC708647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4E688B4F-D205-FC48-E82E-3240AC7086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8BD987E6-4DE5-83E5-D35C-ECACD8BEC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8BD987E6-4DE5-83E5-D35C-ECACD8BEC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391" y="4557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87555991-537D-406C-E012-C8584867B767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87555991-537D-406C-E012-C8584867B7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951" y="4159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6E01558F-E1DE-E067-DD4E-2F523EDDC6DB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6E01558F-E1DE-E067-DD4E-2F523EDDC6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471" y="392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579A96BD-F11E-4804-BF10-DC5340D5F94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579A96BD-F11E-4804-BF10-DC5340D5F9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4DFEAAC7-1B2C-B8F2-CD54-B67046738825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4DFEAAC7-1B2C-B8F2-CD54-B670467388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531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AC05D109-4D71-8190-5FAE-D6963340E5D7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AC05D109-4D71-8190-5FAE-D6963340E5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3151" y="3973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DCEB13A6-7CEA-EA22-9E16-E6C8D28BFA6A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DCEB13A6-7CEA-EA22-9E16-E6C8D28BFA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39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E218C631-59E8-207C-B2F4-A7ED06F41B90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E218C631-59E8-207C-B2F4-A7ED06F41B9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AF305528-EAF5-9C92-C244-CA42D5013401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AF305528-EAF5-9C92-C244-CA42D501340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DE4BE9B4-42F0-AE8B-B228-843004078BFC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DE4BE9B4-42F0-AE8B-B228-843004078B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391" y="3481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49718603-6DB4-5D20-8804-DE959500BE08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49718603-6DB4-5D20-8804-DE959500BE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90191" y="356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A6855CE3-1F9F-25A3-C96D-1B525D57E511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A6855CE3-1F9F-25A3-C96D-1B525D57E51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ACC166C6-DA33-85F8-D524-55CF83C40117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ACC166C6-DA33-85F8-D524-55CF83C4011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CF375288-E750-B0D1-38F2-1B36E5EE7194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CF375288-E750-B0D1-38F2-1B36E5EE71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791" y="309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A764CE67-81C7-FFCC-A07B-3000A6D77D08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A764CE67-81C7-FFCC-A07B-3000A6D77D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95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55856E95-F6A1-7124-9439-0CE0D34E1676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55856E95-F6A1-7124-9439-0CE0D34E167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391" y="3293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B88E076-6136-7F7F-1AEC-D3EECABE53DD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B88E076-6136-7F7F-1AEC-D3EECABE53D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4984C67A-80CF-FBC5-214C-42925D275D70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4984C67A-80CF-FBC5-214C-42925D275D7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8031" y="3475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2DB271A1-C9C6-6B35-A1EB-714D2751D741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2DB271A1-C9C6-6B35-A1EB-714D2751D74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5ECDC73-4179-D3B9-AFF9-788EAEA107E2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5ECDC73-4179-D3B9-AFF9-788EAEA107E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7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19055597-79BC-4CDD-D94E-18BB38729A23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19055597-79BC-4CDD-D94E-18BB38729A2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3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3269AD50-9A6A-7BAF-5E44-B88702319351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3269AD50-9A6A-7BAF-5E44-B887023193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5649D151-0775-206E-333B-7E637CF944CC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5649D151-0775-206E-333B-7E637CF944C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871" y="3954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1A8C8227-747A-7380-19EE-70B7950E7336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1A8C8227-747A-7380-19EE-70B7950E73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F4DC9FEF-F040-8817-A3C6-A9EF2F35A540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F4DC9FEF-F040-8817-A3C6-A9EF2F35A5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FE945212-5B3A-BDA2-0761-22CB2BB08933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FE945212-5B3A-BDA2-0761-22CB2BB089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85CD86E2-5BE9-E2FF-EA1C-74B98E493898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85CD86E2-5BE9-E2FF-EA1C-74B98E49389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45C44E39-6285-1CCD-6E90-1B8E2F4FCD4A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45C44E39-6285-1CCD-6E90-1B8E2F4FCD4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C16583CF-4CE3-7673-C7C3-7F4DCD3E83AA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C16583CF-4CE3-7673-C7C3-7F4DCD3E83A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466B1F9C-4368-A392-5A42-8F65D95773C8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466B1F9C-4368-A392-5A42-8F65D95773C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951" y="453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46B13767-E679-7119-D428-BB9D7980E184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46B13767-E679-7119-D428-BB9D7980E18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9271" y="4411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1116B040-B509-E063-8D26-15B4D26DF959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1116B040-B509-E063-8D26-15B4D26DF9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5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C19776E3-30EF-E737-AD35-DC58EF33B5FF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C19776E3-30EF-E737-AD35-DC58EF33B5F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3E280AB5-8099-F363-3289-5DDA2E7E9C49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3E280AB5-8099-F363-3289-5DDA2E7E9C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7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789A6E6A-8CEC-F80D-519E-CC7B1EF3D6EB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789A6E6A-8CEC-F80D-519E-CC7B1EF3D6E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915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2026480A-D73F-5161-C789-1B7FCAE4BF27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2026480A-D73F-5161-C789-1B7FCAE4BF2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8143A95E-749B-A80C-2133-37272936F8F3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8143A95E-749B-A80C-2133-37272936F8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71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BA0780D3-F6D2-14F2-5789-A680CCBC7A03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BA0780D3-F6D2-14F2-5789-A680CCBC7A0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71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BCA6E3F8-3878-1324-9083-30A6C965CA18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BCA6E3F8-3878-1324-9083-30A6C965CA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4384E949-812E-27FD-87DE-E992323E1918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4384E949-812E-27FD-87DE-E992323E19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8311" y="4276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D1C05E2C-7A57-A9A5-828E-ADEB0D6BB11F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D1C05E2C-7A57-A9A5-828E-ADEB0D6BB11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5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7BBF0F3D-C843-2B55-76D5-3043D01687BF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7BBF0F3D-C843-2B55-76D5-3043D01687B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79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6" name="Group 125">
            <a:extLst>
              <a:ext uri="{FF2B5EF4-FFF2-40B4-BE49-F238E27FC236}">
                <a16:creationId xmlns:a16="http://schemas.microsoft.com/office/drawing/2014/main" id="{7430CF3A-5EDD-49A3-A406-069D3684DA64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611B3142-34E0-6843-8DB3-AAE737964E11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611B3142-34E0-6843-8DB3-AAE737964E1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5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8" name="Ink 127">
                  <a:extLst>
                    <a:ext uri="{FF2B5EF4-FFF2-40B4-BE49-F238E27FC236}">
                      <a16:creationId xmlns:a16="http://schemas.microsoft.com/office/drawing/2014/main" id="{74DCB28F-5E32-2DB0-3D7A-B7F506C5733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8" name="Ink 127">
                  <a:extLst>
                    <a:ext uri="{FF2B5EF4-FFF2-40B4-BE49-F238E27FC236}">
                      <a16:creationId xmlns:a16="http://schemas.microsoft.com/office/drawing/2014/main" id="{74DCB28F-5E32-2DB0-3D7A-B7F506C5733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72C78D15-0BFE-BBF8-4836-8AD8D1DAFC82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72C78D15-0BFE-BBF8-4836-8AD8D1DAFC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DD791EBB-B525-C8BB-C6A6-5289BFBD50B1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DD791EBB-B525-C8BB-C6A6-5289BFBD50B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49D13413-57D8-FD4C-2582-3814B9C3D164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49D13413-57D8-FD4C-2582-3814B9C3D1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83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BB487D4E-A2D9-6506-0415-89D53C408130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BB487D4E-A2D9-6506-0415-89D53C4081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5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43644470-DE35-61C5-3ADB-95FE23715160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43644470-DE35-61C5-3ADB-95FE2371516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5351" y="4308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42EB4364-B860-8DA7-3712-D2AAB82868C1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42EB4364-B860-8DA7-3712-D2AAB82868C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05655FB3-A2FC-A483-64E9-6796F86E6832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05655FB3-A2FC-A483-64E9-6796F86E683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DFAE15E0-6531-EF60-A4CF-E00257BAF936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DFAE15E0-6531-EF60-A4CF-E00257BAF9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671" y="4469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66BB5B4-9718-E6CA-17A0-D3B2A5EBCDF3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66BB5B4-9718-E6CA-17A0-D3B2A5EBCD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9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C64C9B94-3F80-95F0-9C4B-3C255810EA87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C64C9B94-3F80-95F0-9C4B-3C255810EA8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95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80718E27-9447-D212-585C-69DB1852DE92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80718E27-9447-D212-585C-69DB1852DE9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911" y="3988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6DBFDF93-0A70-7BDD-032C-0628C7D349E9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6DBFDF93-0A70-7BDD-032C-0628C7D349E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E97478DE-6828-0A22-4B6F-B4324B43AB67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E97478DE-6828-0A22-4B6F-B4324B43A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2" name="Group 141">
            <a:extLst>
              <a:ext uri="{FF2B5EF4-FFF2-40B4-BE49-F238E27FC236}">
                <a16:creationId xmlns:a16="http://schemas.microsoft.com/office/drawing/2014/main" id="{8E24F075-474E-E380-C396-83F898CD1C12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3C6FC86D-5D06-E6CB-8C65-D9ABF9A78C69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3C6FC86D-5D06-E6CB-8C65-D9ABF9A78C6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717" y="37134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4" name="Ink 143">
                  <a:extLst>
                    <a:ext uri="{FF2B5EF4-FFF2-40B4-BE49-F238E27FC236}">
                      <a16:creationId xmlns:a16="http://schemas.microsoft.com/office/drawing/2014/main" id="{7F59978A-7AEE-16B2-09E3-3A4B57B956B4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4" name="Ink 143">
                  <a:extLst>
                    <a:ext uri="{FF2B5EF4-FFF2-40B4-BE49-F238E27FC236}">
                      <a16:creationId xmlns:a16="http://schemas.microsoft.com/office/drawing/2014/main" id="{7F59978A-7AEE-16B2-09E3-3A4B57B956B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4157" y="3684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E158ED57-B62B-E9A3-E0BE-32648596B86B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AC1C5284-B9AA-89B6-EF0A-CFC847EB483F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AC1C5284-B9AA-89B6-EF0A-CFC847EB483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597" y="3619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FAD06053-F2EB-9AFE-F5D0-575C0597037E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FAD06053-F2EB-9AFE-F5D0-575C0597037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83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F458BB78-ACF7-7A74-DF20-35D0E8714E6F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F458BB78-ACF7-7A74-DF20-35D0E8714E6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9" name="Ink 148">
                  <a:extLst>
                    <a:ext uri="{FF2B5EF4-FFF2-40B4-BE49-F238E27FC236}">
                      <a16:creationId xmlns:a16="http://schemas.microsoft.com/office/drawing/2014/main" id="{07385D6C-BFBA-947E-E6FB-945FC1AE07D6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9" name="Ink 148">
                  <a:extLst>
                    <a:ext uri="{FF2B5EF4-FFF2-40B4-BE49-F238E27FC236}">
                      <a16:creationId xmlns:a16="http://schemas.microsoft.com/office/drawing/2014/main" id="{07385D6C-BFBA-947E-E6FB-945FC1AE07D6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9D0F0F41-A1E4-5448-24A3-18B216D57808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9D0F0F41-A1E4-5448-24A3-18B216D578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71D3C383-8B3E-DB69-1972-485BC9FA71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71D3C383-8B3E-DB69-1972-485BC9FA71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91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A5BDA93A-010F-BA6F-63DE-3E8C91EBBC65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A5BDA93A-010F-BA6F-63DE-3E8C91EBBC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751" y="338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4C40DEEA-9BF7-F15F-710E-7448F31DE303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4C40DEEA-9BF7-F15F-710E-7448F31DE30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4031" y="3381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E6A40090-06E9-AC22-597F-4376DAEA9252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E6A40090-06E9-AC22-597F-4376DAEA92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24C3362D-E6AE-CB6C-89E3-36ED8B3DCC06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24C3362D-E6AE-CB6C-89E3-36ED8B3DCC0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8634F77E-3C3E-2CB9-6DD2-97C5CE39534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8634F77E-3C3E-2CB9-6DD2-97C5CE3953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591" y="325870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7" name="Group 156">
            <a:extLst>
              <a:ext uri="{FF2B5EF4-FFF2-40B4-BE49-F238E27FC236}">
                <a16:creationId xmlns:a16="http://schemas.microsoft.com/office/drawing/2014/main" id="{F579A254-D670-76B3-1EA8-9A392E2FE4E7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31460CCB-6FD4-9BBB-B145-C66EA3DC29D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31460CCB-6FD4-9BBB-B145-C66EA3DC29D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919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38E81CFA-860E-97E6-F439-E75750581636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38E81CFA-860E-97E6-F439-E75750581636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60" name="Ink 159">
                  <a:extLst>
                    <a:ext uri="{FF2B5EF4-FFF2-40B4-BE49-F238E27FC236}">
                      <a16:creationId xmlns:a16="http://schemas.microsoft.com/office/drawing/2014/main" id="{6C198448-8A72-53A0-52AC-829011E3DE8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60" name="Ink 159">
                  <a:extLst>
                    <a:ext uri="{FF2B5EF4-FFF2-40B4-BE49-F238E27FC236}">
                      <a16:creationId xmlns:a16="http://schemas.microsoft.com/office/drawing/2014/main" id="{6C198448-8A72-53A0-52AC-829011E3DE8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E0E39B92-484C-B04C-4306-1DC63B5A67A3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E0E39B92-484C-B04C-4306-1DC63B5A67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631" y="380338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2" name="Group 161">
            <a:extLst>
              <a:ext uri="{FF2B5EF4-FFF2-40B4-BE49-F238E27FC236}">
                <a16:creationId xmlns:a16="http://schemas.microsoft.com/office/drawing/2014/main" id="{8F77F409-65CC-8EA9-35DE-22E5547E272D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0F0848D5-9591-49F6-C946-C0737C65C343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0F0848D5-9591-49F6-C946-C0737C65C343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315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CB6728CD-6F3C-C8D3-EFCB-CD125AD7F435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CB6728CD-6F3C-C8D3-EFCB-CD125AD7F43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4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5" name="Ink 164">
                  <a:extLst>
                    <a:ext uri="{FF2B5EF4-FFF2-40B4-BE49-F238E27FC236}">
                      <a16:creationId xmlns:a16="http://schemas.microsoft.com/office/drawing/2014/main" id="{E9C166DE-E92F-46CA-FB1D-B1E75FBAD559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5" name="Ink 164">
                  <a:extLst>
                    <a:ext uri="{FF2B5EF4-FFF2-40B4-BE49-F238E27FC236}">
                      <a16:creationId xmlns:a16="http://schemas.microsoft.com/office/drawing/2014/main" id="{E9C166DE-E92F-46CA-FB1D-B1E75FBAD55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5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8E6EE1B3-A4B1-DA02-AF87-AF1946DB37F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95D5A226-CBDF-8BC9-A645-AC8621325FCC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95D5A226-CBDF-8BC9-A645-AC8621325FC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BF8D71B2-7781-52EC-4695-182F6C0B917F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BF8D71B2-7781-52EC-4695-182F6C0B917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557" y="39805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9" name="Ink 168">
                  <a:extLst>
                    <a:ext uri="{FF2B5EF4-FFF2-40B4-BE49-F238E27FC236}">
                      <a16:creationId xmlns:a16="http://schemas.microsoft.com/office/drawing/2014/main" id="{55EE4F6A-4102-2612-9849-70918FC4B597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9" name="Ink 168">
                  <a:extLst>
                    <a:ext uri="{FF2B5EF4-FFF2-40B4-BE49-F238E27FC236}">
                      <a16:creationId xmlns:a16="http://schemas.microsoft.com/office/drawing/2014/main" id="{55EE4F6A-4102-2612-9849-70918FC4B59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3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FC001022-CC53-ACFF-A3CD-C61B9A5ACAFA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FC001022-CC53-ACFF-A3CD-C61B9A5ACAF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671" y="3994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0117EB16-D2FA-5ACB-A1C4-05495DF0139B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0117EB16-D2FA-5ACB-A1C4-05495DF01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823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2" name="Group 171">
            <a:extLst>
              <a:ext uri="{FF2B5EF4-FFF2-40B4-BE49-F238E27FC236}">
                <a16:creationId xmlns:a16="http://schemas.microsoft.com/office/drawing/2014/main" id="{CE217215-DEC4-FF02-BD2B-5C4C4CDD2BEE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2FE96FF1-1686-C7F4-92BF-5FEC2364356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2FE96FF1-1686-C7F4-92BF-5FEC2364356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79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9732C497-F006-EB91-CB63-14A88CD7376E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9732C497-F006-EB91-CB63-14A88CD7376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5" name="Ink 174">
                  <a:extLst>
                    <a:ext uri="{FF2B5EF4-FFF2-40B4-BE49-F238E27FC236}">
                      <a16:creationId xmlns:a16="http://schemas.microsoft.com/office/drawing/2014/main" id="{AB70E82B-3025-C0CA-D140-30F7D681AD33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5" name="Ink 174">
                  <a:extLst>
                    <a:ext uri="{FF2B5EF4-FFF2-40B4-BE49-F238E27FC236}">
                      <a16:creationId xmlns:a16="http://schemas.microsoft.com/office/drawing/2014/main" id="{AB70E82B-3025-C0CA-D140-30F7D681AD33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4629830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40339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initial assignment of topics provides a hypothesised values positions for the topics in the simplex of the vocabulary of the corpus – the second Dirichlet distribution (here showing a sample of three vertices)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87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 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6" name="Triangle 175">
            <a:extLst>
              <a:ext uri="{FF2B5EF4-FFF2-40B4-BE49-F238E27FC236}">
                <a16:creationId xmlns:a16="http://schemas.microsoft.com/office/drawing/2014/main" id="{1714E016-9087-1A62-EACF-9B1EB71C5E95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9594B43B-7627-3B90-5457-53FDEC4E85AD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D149BD2-EF91-06ED-5ABE-9D227E223500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ED6B6FD1-DACF-393A-CDD1-30B19A40808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0CA0E8C2-50F0-050D-C54C-BCA2858FC455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B762722F-FDA6-4C51-EE91-E5F11A1DA0D6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42D8DE5A-636D-F084-31DF-95ADAF3C95AF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F7B91D22-0869-5C4F-9C83-2519926BC0E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78133C6A-7CBA-47C4-5166-703A4D343B5D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A2FF2F4B-DD1F-1B31-E627-D735D9E2AC91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95FC9CCA-9BEF-F812-E6D4-F4DE3F50FC05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F49C35C3-F632-3DBA-C970-718C1F6AEDA2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9157F25C-39F2-F49C-D258-E0B5C0BFBFA8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9E2D3C02-48AA-8074-F6C6-4EA031F6766A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BEF9E1C0-A53A-F87A-F69E-78BB2D4F539C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3CCAE5DE-D1BD-F37F-ED6A-43CB99386BCE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E04C3A04-C3CB-7F93-1560-535797B48B49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3ED1F961-F478-7400-5119-39E2CCE041DF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B478E102-FA83-D65D-F6DB-AA2C8BD1D289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0F9429F5-CB64-8745-74BF-64A35A2A9C39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0F9429F5-CB64-8745-74BF-64A35A2A9C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435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978BF59C-FAA9-B80E-262E-331E3E3BCAE7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978BF59C-FAA9-B80E-262E-331E3E3BCAE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83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14747288-85DF-58F0-A07F-2BFADCC766F4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14747288-85DF-58F0-A07F-2BFADCC766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911" y="4212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FA672E7C-03E5-9242-AFA1-DA01DD7DC768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FA672E7C-03E5-9242-AFA1-DA01DD7DC76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95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B93254DD-2A9D-0983-B501-766207311BF1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B93254DD-2A9D-0983-B501-766207311BF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4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6AE300A8-6CED-FF03-258E-E8D7CB3F5239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6AE300A8-6CED-FF03-258E-E8D7CB3F5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51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D6B0BD64-F7F4-666D-D1D4-A8A8AFB5B5EE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D6B0BD64-F7F4-666D-D1D4-A8A8AFB5B5E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511" y="3734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F622859E-1B97-65F0-04D8-A56721CD922E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F622859E-1B97-65F0-04D8-A56721CD922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FD414068-1DF1-EEF2-468E-0E7DEF1749DD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FD414068-1DF1-EEF2-468E-0E7DEF1749D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5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3AFBB63F-E4F2-2593-9760-F020A45A1BDB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3AFBB63F-E4F2-2593-9760-F020A45A1B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5DD0D4E4-41BB-96BE-0401-F2FD3996B288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5DD0D4E4-41BB-96BE-0401-F2FD3996B2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231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00F2F9C8-E90E-5750-1034-48C5EA3353F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00F2F9C8-E90E-5750-1034-48C5EA3353F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231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2773BD9F-85BF-D62E-1B39-FCE6DD9492AA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2773BD9F-85BF-D62E-1B39-FCE6DD9492A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55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59365A82-6822-460D-B118-2D6FA20D231B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59365A82-6822-460D-B118-2D6FA20D231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55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036070F6-FC67-7802-AC23-A81A423AC566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036070F6-FC67-7802-AC23-A81A423AC56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107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768C932A-58EE-C179-5731-D975F5BAB4C4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768C932A-58EE-C179-5731-D975F5BAB4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519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54DD2BC0-971C-2BA6-B522-DF3368BD3679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54DD2BC0-971C-2BA6-B522-DF3368BD36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323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7192DCD6-80E5-36E0-377F-41588975FB10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7192DCD6-80E5-36E0-377F-41588975FB1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591" y="4475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983C9D21-C0F0-A520-D017-24EC480C1BF0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983C9D21-C0F0-A520-D017-24EC480C1B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87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A36C75AD-6376-0329-B971-B124B180D667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A36C75AD-6376-0329-B971-B124B180D6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19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408918F2-9709-3AC9-AFD3-8C32FF328413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408918F2-9709-3AC9-AFD3-8C32FF3284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9494AC33-C81E-EA7A-CD7E-38917811C50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9494AC33-C81E-EA7A-CD7E-38917811C50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671" y="442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DF5313F8-FB41-5207-27DD-E7AFF677B22B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DF5313F8-FB41-5207-27DD-E7AFF677B22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4C5C0DD4-AD4B-FEF2-6F5A-A286684D897D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4C5C0DD4-AD4B-FEF2-6F5A-A286684D897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E9A62C8F-0808-6FCB-036E-A36E2A06F888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E9A62C8F-0808-6FCB-036E-A36E2A06F8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391" y="4557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B5FF5847-BC04-3BCC-9DBF-9699C7535AF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B5FF5847-BC04-3BCC-9DBF-9699C7535AF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951" y="4159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2C49531A-D002-0D0B-2E59-CBA113792968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2C49531A-D002-0D0B-2E59-CBA11379296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471" y="392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EC4631C5-CEE1-683F-EB61-B0F7FE42A0D1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EC4631C5-CEE1-683F-EB61-B0F7FE42A0D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2D92AE34-8988-006C-8C9D-5EFD81C06929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2D92AE34-8988-006C-8C9D-5EFD81C069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531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174C979F-DD2E-F192-C9DC-A4231233CC82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174C979F-DD2E-F192-C9DC-A4231233CC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3151" y="3973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19F1D280-8D88-CD2E-E016-F74074D81D9D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19F1D280-8D88-CD2E-E016-F74074D81D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39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5254DF6F-A1FB-95F1-AB54-51590B95312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5254DF6F-A1FB-95F1-AB54-51590B95312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3ABF9535-C38B-1C0B-0854-4A6A379C5340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3ABF9535-C38B-1C0B-0854-4A6A379C53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DC3AA9DC-37E1-8AEB-9AA9-C620DE0D4E30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DC3AA9DC-37E1-8AEB-9AA9-C620DE0D4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391" y="3481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F4785A82-8373-428E-4690-C300609765BF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F4785A82-8373-428E-4690-C300609765B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90191" y="356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FC5EF3E5-B5DA-06EA-F57E-DD5AF2E28612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FC5EF3E5-B5DA-06EA-F57E-DD5AF2E2861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1E6F21EF-5344-7DA9-660E-30FDC4E239C6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1E6F21EF-5344-7DA9-660E-30FDC4E239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0A3686BF-7390-70E4-D923-48576C30949C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0A3686BF-7390-70E4-D923-48576C30949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791" y="309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4A6643F7-3624-74E0-2EB2-50CAA9A4808B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4A6643F7-3624-74E0-2EB2-50CAA9A4808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95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B6F025EC-91BC-529D-1E94-7C48B7F89A6C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B6F025EC-91BC-529D-1E94-7C48B7F89A6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391" y="3293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B12ED76F-DEA4-F21A-F3E0-97766D98050D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B12ED76F-DEA4-F21A-F3E0-97766D980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0E48DE54-F4D7-A2C9-724A-E2462337F168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0E48DE54-F4D7-A2C9-724A-E2462337F16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8031" y="3475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96DC261B-15A8-F4EE-0538-762E70AB1303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96DC261B-15A8-F4EE-0538-762E70AB130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70ACCD50-9D4C-A2ED-1581-C8904C92111B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70ACCD50-9D4C-A2ED-1581-C8904C92111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7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239" name="Ink 238">
                <a:extLst>
                  <a:ext uri="{FF2B5EF4-FFF2-40B4-BE49-F238E27FC236}">
                    <a16:creationId xmlns:a16="http://schemas.microsoft.com/office/drawing/2014/main" id="{58768E7B-AD3C-E8E6-4208-5C2B6162613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239" name="Ink 238">
                <a:extLst>
                  <a:ext uri="{FF2B5EF4-FFF2-40B4-BE49-F238E27FC236}">
                    <a16:creationId xmlns:a16="http://schemas.microsoft.com/office/drawing/2014/main" id="{58768E7B-AD3C-E8E6-4208-5C2B6162613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3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EC44137B-9981-2DD5-9737-584C9C3736D1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EC44137B-9981-2DD5-9737-584C9C3736D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3FE82AD5-D0C3-4996-2220-ED1C429C9218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3FE82AD5-D0C3-4996-2220-ED1C429C92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871" y="3954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540A2D0E-CB94-B3C5-5DFE-F08BBA5C982B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540A2D0E-CB94-B3C5-5DFE-F08BBA5C982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8A4F5923-BF17-869A-ED5E-234326D4506C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8A4F5923-BF17-869A-ED5E-234326D4506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01E2AC4C-D5C5-9F95-7728-84E0498BCFFE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01E2AC4C-D5C5-9F95-7728-84E0498BCFF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83896597-2AE2-B666-F82A-373D840A7D97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83896597-2AE2-B666-F82A-373D840A7D9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173255E0-F182-34EF-436F-D2BC9A51855C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173255E0-F182-34EF-436F-D2BC9A51855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15AF3BC7-B115-20C7-0512-19958ECD400F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15AF3BC7-B115-20C7-0512-19958ECD40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1994DA44-BD48-748F-D9D1-7B390D18E57F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1994DA44-BD48-748F-D9D1-7B390D18E5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951" y="453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054211D0-E292-6780-9069-F9456ED0C18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054211D0-E292-6780-9069-F9456ED0C18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9271" y="4411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50" name="Ink 249">
                <a:extLst>
                  <a:ext uri="{FF2B5EF4-FFF2-40B4-BE49-F238E27FC236}">
                    <a16:creationId xmlns:a16="http://schemas.microsoft.com/office/drawing/2014/main" id="{169E705B-7630-ADCB-8F1D-17737137BBA8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250" name="Ink 249">
                <a:extLst>
                  <a:ext uri="{FF2B5EF4-FFF2-40B4-BE49-F238E27FC236}">
                    <a16:creationId xmlns:a16="http://schemas.microsoft.com/office/drawing/2014/main" id="{169E705B-7630-ADCB-8F1D-17737137BBA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5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3CD9620F-E4BE-C95C-06E7-18686ECEF334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3CD9620F-E4BE-C95C-06E7-18686ECEF3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3168F5A2-0062-84DF-C3B2-A4AEE7A9765B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3168F5A2-0062-84DF-C3B2-A4AEE7A9765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7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1D9EDA03-81F1-0ECB-3341-4EB60C9D16AA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1D9EDA03-81F1-0ECB-3341-4EB60C9D16A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915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0AE50265-591C-97A2-283F-CAE95AF58D65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0AE50265-591C-97A2-283F-CAE95AF58D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069161AA-314B-9B12-2E79-329DE9804C01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069161AA-314B-9B12-2E79-329DE9804C0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71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A405B3F3-C14D-8BE7-0DD2-4CBD99CBFBFC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A405B3F3-C14D-8BE7-0DD2-4CBD99CBFB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71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5D56557C-B5B6-D27D-1483-BCA9C7CC963D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5D56557C-B5B6-D27D-1483-BCA9C7CC963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E3F68BBF-B8F8-82D6-ADB6-55D29C1AAFC5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E3F68BBF-B8F8-82D6-ADB6-55D29C1AAF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8311" y="4276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BAFD36E0-CD6A-2591-E097-D3B93B81A953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BAFD36E0-CD6A-2591-E097-D3B93B81A95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5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D246C45A-F83D-2E71-938B-A6EDCC79DD32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D246C45A-F83D-2E71-938B-A6EDCC79DD3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79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61" name="Group 260">
            <a:extLst>
              <a:ext uri="{FF2B5EF4-FFF2-40B4-BE49-F238E27FC236}">
                <a16:creationId xmlns:a16="http://schemas.microsoft.com/office/drawing/2014/main" id="{71D59185-84A0-4D79-0667-D0FADACE1B4F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262" name="Ink 261">
                  <a:extLst>
                    <a:ext uri="{FF2B5EF4-FFF2-40B4-BE49-F238E27FC236}">
                      <a16:creationId xmlns:a16="http://schemas.microsoft.com/office/drawing/2014/main" id="{41C876B4-2DCD-846B-C11E-783226FB842B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262" name="Ink 261">
                  <a:extLst>
                    <a:ext uri="{FF2B5EF4-FFF2-40B4-BE49-F238E27FC236}">
                      <a16:creationId xmlns:a16="http://schemas.microsoft.com/office/drawing/2014/main" id="{41C876B4-2DCD-846B-C11E-783226FB84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5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263" name="Ink 262">
                  <a:extLst>
                    <a:ext uri="{FF2B5EF4-FFF2-40B4-BE49-F238E27FC236}">
                      <a16:creationId xmlns:a16="http://schemas.microsoft.com/office/drawing/2014/main" id="{40AF20E5-112F-8CAF-C35E-F0D6DB4050A2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263" name="Ink 262">
                  <a:extLst>
                    <a:ext uri="{FF2B5EF4-FFF2-40B4-BE49-F238E27FC236}">
                      <a16:creationId xmlns:a16="http://schemas.microsoft.com/office/drawing/2014/main" id="{40AF20E5-112F-8CAF-C35E-F0D6DB4050A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B140B88A-312D-3687-5AE3-4C0AEA2E00B2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B140B88A-312D-3687-5AE3-4C0AEA2E00B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3D1B4A0B-D332-19E7-5F3B-EBFFD5E50CE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3D1B4A0B-D332-19E7-5F3B-EBFFD5E50CE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266" name="Ink 265">
                <a:extLst>
                  <a:ext uri="{FF2B5EF4-FFF2-40B4-BE49-F238E27FC236}">
                    <a16:creationId xmlns:a16="http://schemas.microsoft.com/office/drawing/2014/main" id="{BC44DA01-DEE3-978D-D170-8087FD05E219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266" name="Ink 265">
                <a:extLst>
                  <a:ext uri="{FF2B5EF4-FFF2-40B4-BE49-F238E27FC236}">
                    <a16:creationId xmlns:a16="http://schemas.microsoft.com/office/drawing/2014/main" id="{BC44DA01-DEE3-978D-D170-8087FD05E2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83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67" name="Ink 266">
                <a:extLst>
                  <a:ext uri="{FF2B5EF4-FFF2-40B4-BE49-F238E27FC236}">
                    <a16:creationId xmlns:a16="http://schemas.microsoft.com/office/drawing/2014/main" id="{7B1337DB-9672-783E-FCCB-30E8DA1D1E02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267" name="Ink 266">
                <a:extLst>
                  <a:ext uri="{FF2B5EF4-FFF2-40B4-BE49-F238E27FC236}">
                    <a16:creationId xmlns:a16="http://schemas.microsoft.com/office/drawing/2014/main" id="{7B1337DB-9672-783E-FCCB-30E8DA1D1E0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5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B9640E1F-13C1-93A2-3DB5-C34345BC1456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B9640E1F-13C1-93A2-3DB5-C34345BC14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5351" y="4308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69" name="Ink 268">
                <a:extLst>
                  <a:ext uri="{FF2B5EF4-FFF2-40B4-BE49-F238E27FC236}">
                    <a16:creationId xmlns:a16="http://schemas.microsoft.com/office/drawing/2014/main" id="{646D2CFC-5893-BE3C-9C5E-F7EC44ACC044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269" name="Ink 268">
                <a:extLst>
                  <a:ext uri="{FF2B5EF4-FFF2-40B4-BE49-F238E27FC236}">
                    <a16:creationId xmlns:a16="http://schemas.microsoft.com/office/drawing/2014/main" id="{646D2CFC-5893-BE3C-9C5E-F7EC44ACC0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270" name="Ink 269">
                <a:extLst>
                  <a:ext uri="{FF2B5EF4-FFF2-40B4-BE49-F238E27FC236}">
                    <a16:creationId xmlns:a16="http://schemas.microsoft.com/office/drawing/2014/main" id="{7ADE46A6-724B-23DF-AD24-DEAB590A2A4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270" name="Ink 269">
                <a:extLst>
                  <a:ext uri="{FF2B5EF4-FFF2-40B4-BE49-F238E27FC236}">
                    <a16:creationId xmlns:a16="http://schemas.microsoft.com/office/drawing/2014/main" id="{7ADE46A6-724B-23DF-AD24-DEAB590A2A4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71" name="Ink 270">
                <a:extLst>
                  <a:ext uri="{FF2B5EF4-FFF2-40B4-BE49-F238E27FC236}">
                    <a16:creationId xmlns:a16="http://schemas.microsoft.com/office/drawing/2014/main" id="{88F89080-6A7F-6D9C-83D1-B23E6BB308D9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271" name="Ink 270">
                <a:extLst>
                  <a:ext uri="{FF2B5EF4-FFF2-40B4-BE49-F238E27FC236}">
                    <a16:creationId xmlns:a16="http://schemas.microsoft.com/office/drawing/2014/main" id="{88F89080-6A7F-6D9C-83D1-B23E6BB308D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671" y="4469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FA9E5978-5AA0-64EC-5C37-B1581DCE41F7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FA9E5978-5AA0-64EC-5C37-B1581DCE41F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9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034C174F-668D-01D1-8E3A-63BFD1FD355D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034C174F-668D-01D1-8E3A-63BFD1FD355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95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274" name="Ink 273">
                <a:extLst>
                  <a:ext uri="{FF2B5EF4-FFF2-40B4-BE49-F238E27FC236}">
                    <a16:creationId xmlns:a16="http://schemas.microsoft.com/office/drawing/2014/main" id="{9119EBEF-A7F6-AF0A-EF68-A7669C62BC73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274" name="Ink 273">
                <a:extLst>
                  <a:ext uri="{FF2B5EF4-FFF2-40B4-BE49-F238E27FC236}">
                    <a16:creationId xmlns:a16="http://schemas.microsoft.com/office/drawing/2014/main" id="{9119EBEF-A7F6-AF0A-EF68-A7669C62BC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911" y="3988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75" name="Ink 274">
                <a:extLst>
                  <a:ext uri="{FF2B5EF4-FFF2-40B4-BE49-F238E27FC236}">
                    <a16:creationId xmlns:a16="http://schemas.microsoft.com/office/drawing/2014/main" id="{4C1EDEA3-C317-1575-3B3A-A960EEBAB8D6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275" name="Ink 274">
                <a:extLst>
                  <a:ext uri="{FF2B5EF4-FFF2-40B4-BE49-F238E27FC236}">
                    <a16:creationId xmlns:a16="http://schemas.microsoft.com/office/drawing/2014/main" id="{4C1EDEA3-C317-1575-3B3A-A960EEBAB8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7A117ED5-D55E-4322-AF68-17CF9458A7A4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7A117ED5-D55E-4322-AF68-17CF9458A7A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77" name="Group 276">
            <a:extLst>
              <a:ext uri="{FF2B5EF4-FFF2-40B4-BE49-F238E27FC236}">
                <a16:creationId xmlns:a16="http://schemas.microsoft.com/office/drawing/2014/main" id="{AE797D59-60B1-C485-7384-FADA79CB0D9D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278" name="Ink 277">
                  <a:extLst>
                    <a:ext uri="{FF2B5EF4-FFF2-40B4-BE49-F238E27FC236}">
                      <a16:creationId xmlns:a16="http://schemas.microsoft.com/office/drawing/2014/main" id="{F105863D-518C-E693-6948-1BB0DF84540B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278" name="Ink 277">
                  <a:extLst>
                    <a:ext uri="{FF2B5EF4-FFF2-40B4-BE49-F238E27FC236}">
                      <a16:creationId xmlns:a16="http://schemas.microsoft.com/office/drawing/2014/main" id="{F105863D-518C-E693-6948-1BB0DF84540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717" y="37134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279" name="Ink 278">
                  <a:extLst>
                    <a:ext uri="{FF2B5EF4-FFF2-40B4-BE49-F238E27FC236}">
                      <a16:creationId xmlns:a16="http://schemas.microsoft.com/office/drawing/2014/main" id="{084D5F60-0037-92D6-39F5-360A1A9E4B00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279" name="Ink 278">
                  <a:extLst>
                    <a:ext uri="{FF2B5EF4-FFF2-40B4-BE49-F238E27FC236}">
                      <a16:creationId xmlns:a16="http://schemas.microsoft.com/office/drawing/2014/main" id="{084D5F60-0037-92D6-39F5-360A1A9E4B00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4157" y="3684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80" name="Group 279">
            <a:extLst>
              <a:ext uri="{FF2B5EF4-FFF2-40B4-BE49-F238E27FC236}">
                <a16:creationId xmlns:a16="http://schemas.microsoft.com/office/drawing/2014/main" id="{20CD6F2F-3954-D188-8000-1B5FB4A7CBF1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281" name="Ink 280">
                  <a:extLst>
                    <a:ext uri="{FF2B5EF4-FFF2-40B4-BE49-F238E27FC236}">
                      <a16:creationId xmlns:a16="http://schemas.microsoft.com/office/drawing/2014/main" id="{8F5CD8D2-D974-EB91-EEC5-CB8EA6B1C58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281" name="Ink 280">
                  <a:extLst>
                    <a:ext uri="{FF2B5EF4-FFF2-40B4-BE49-F238E27FC236}">
                      <a16:creationId xmlns:a16="http://schemas.microsoft.com/office/drawing/2014/main" id="{8F5CD8D2-D974-EB91-EEC5-CB8EA6B1C58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597" y="3619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282" name="Ink 281">
                  <a:extLst>
                    <a:ext uri="{FF2B5EF4-FFF2-40B4-BE49-F238E27FC236}">
                      <a16:creationId xmlns:a16="http://schemas.microsoft.com/office/drawing/2014/main" id="{DD0EA17A-9538-A1A6-C597-F647F1D37AAC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282" name="Ink 281">
                  <a:extLst>
                    <a:ext uri="{FF2B5EF4-FFF2-40B4-BE49-F238E27FC236}">
                      <a16:creationId xmlns:a16="http://schemas.microsoft.com/office/drawing/2014/main" id="{DD0EA17A-9538-A1A6-C597-F647F1D37AA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83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283" name="Ink 282">
                  <a:extLst>
                    <a:ext uri="{FF2B5EF4-FFF2-40B4-BE49-F238E27FC236}">
                      <a16:creationId xmlns:a16="http://schemas.microsoft.com/office/drawing/2014/main" id="{0BF48453-3D22-D8BC-F751-825A94280A42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283" name="Ink 282">
                  <a:extLst>
                    <a:ext uri="{FF2B5EF4-FFF2-40B4-BE49-F238E27FC236}">
                      <a16:creationId xmlns:a16="http://schemas.microsoft.com/office/drawing/2014/main" id="{0BF48453-3D22-D8BC-F751-825A94280A4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284" name="Ink 283">
                  <a:extLst>
                    <a:ext uri="{FF2B5EF4-FFF2-40B4-BE49-F238E27FC236}">
                      <a16:creationId xmlns:a16="http://schemas.microsoft.com/office/drawing/2014/main" id="{04A688C4-D002-67DF-6159-377B627C2957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284" name="Ink 283">
                  <a:extLst>
                    <a:ext uri="{FF2B5EF4-FFF2-40B4-BE49-F238E27FC236}">
                      <a16:creationId xmlns:a16="http://schemas.microsoft.com/office/drawing/2014/main" id="{04A688C4-D002-67DF-6159-377B627C295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85" name="Ink 284">
                <a:extLst>
                  <a:ext uri="{FF2B5EF4-FFF2-40B4-BE49-F238E27FC236}">
                    <a16:creationId xmlns:a16="http://schemas.microsoft.com/office/drawing/2014/main" id="{B15DC4D9-9FA8-DFF2-DBB3-1A09B8391D6A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285" name="Ink 284">
                <a:extLst>
                  <a:ext uri="{FF2B5EF4-FFF2-40B4-BE49-F238E27FC236}">
                    <a16:creationId xmlns:a16="http://schemas.microsoft.com/office/drawing/2014/main" id="{B15DC4D9-9FA8-DFF2-DBB3-1A09B8391D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FD7A604F-D225-79C9-A4C7-12F11C78AF92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FD7A604F-D225-79C9-A4C7-12F11C78AF9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91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87" name="Ink 286">
                <a:extLst>
                  <a:ext uri="{FF2B5EF4-FFF2-40B4-BE49-F238E27FC236}">
                    <a16:creationId xmlns:a16="http://schemas.microsoft.com/office/drawing/2014/main" id="{A0D1F89B-8AD0-FDE6-E33D-AEFF8CE44162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287" name="Ink 286">
                <a:extLst>
                  <a:ext uri="{FF2B5EF4-FFF2-40B4-BE49-F238E27FC236}">
                    <a16:creationId xmlns:a16="http://schemas.microsoft.com/office/drawing/2014/main" id="{A0D1F89B-8AD0-FDE6-E33D-AEFF8CE4416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751" y="338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1924369E-58F0-0420-1CB0-84C1BA67ED10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1924369E-58F0-0420-1CB0-84C1BA67ED1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4031" y="3381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FCB4EB37-9149-BF5C-2165-5A867070318A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FCB4EB37-9149-BF5C-2165-5A867070318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290" name="Ink 289">
                <a:extLst>
                  <a:ext uri="{FF2B5EF4-FFF2-40B4-BE49-F238E27FC236}">
                    <a16:creationId xmlns:a16="http://schemas.microsoft.com/office/drawing/2014/main" id="{7F5C37B4-22BE-C31E-3BFC-D8AC7ED2C214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290" name="Ink 289">
                <a:extLst>
                  <a:ext uri="{FF2B5EF4-FFF2-40B4-BE49-F238E27FC236}">
                    <a16:creationId xmlns:a16="http://schemas.microsoft.com/office/drawing/2014/main" id="{7F5C37B4-22BE-C31E-3BFC-D8AC7ED2C21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DDC4A647-5460-62CB-DB62-9C434ECFD950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DDC4A647-5460-62CB-DB62-9C434ECFD95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591" y="325870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92" name="Group 291">
            <a:extLst>
              <a:ext uri="{FF2B5EF4-FFF2-40B4-BE49-F238E27FC236}">
                <a16:creationId xmlns:a16="http://schemas.microsoft.com/office/drawing/2014/main" id="{EAB71BD1-21CA-7339-B5B3-CBA1015F572F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293" name="Ink 292">
                  <a:extLst>
                    <a:ext uri="{FF2B5EF4-FFF2-40B4-BE49-F238E27FC236}">
                      <a16:creationId xmlns:a16="http://schemas.microsoft.com/office/drawing/2014/main" id="{9BBC82F3-FA5D-F373-EB8B-EDC947C04771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293" name="Ink 292">
                  <a:extLst>
                    <a:ext uri="{FF2B5EF4-FFF2-40B4-BE49-F238E27FC236}">
                      <a16:creationId xmlns:a16="http://schemas.microsoft.com/office/drawing/2014/main" id="{9BBC82F3-FA5D-F373-EB8B-EDC947C0477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919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294" name="Ink 293">
                  <a:extLst>
                    <a:ext uri="{FF2B5EF4-FFF2-40B4-BE49-F238E27FC236}">
                      <a16:creationId xmlns:a16="http://schemas.microsoft.com/office/drawing/2014/main" id="{D89160B4-39BF-CCFC-1901-1702C05310A1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294" name="Ink 293">
                  <a:extLst>
                    <a:ext uri="{FF2B5EF4-FFF2-40B4-BE49-F238E27FC236}">
                      <a16:creationId xmlns:a16="http://schemas.microsoft.com/office/drawing/2014/main" id="{D89160B4-39BF-CCFC-1901-1702C05310A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295" name="Ink 294">
                  <a:extLst>
                    <a:ext uri="{FF2B5EF4-FFF2-40B4-BE49-F238E27FC236}">
                      <a16:creationId xmlns:a16="http://schemas.microsoft.com/office/drawing/2014/main" id="{576D6BBF-F685-0610-FA75-B3CAC3A61C42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295" name="Ink 294">
                  <a:extLst>
                    <a:ext uri="{FF2B5EF4-FFF2-40B4-BE49-F238E27FC236}">
                      <a16:creationId xmlns:a16="http://schemas.microsoft.com/office/drawing/2014/main" id="{576D6BBF-F685-0610-FA75-B3CAC3A61C4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96" name="Ink 295">
                <a:extLst>
                  <a:ext uri="{FF2B5EF4-FFF2-40B4-BE49-F238E27FC236}">
                    <a16:creationId xmlns:a16="http://schemas.microsoft.com/office/drawing/2014/main" id="{A9635052-2B84-994F-B4B0-FC4525578A38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296" name="Ink 295">
                <a:extLst>
                  <a:ext uri="{FF2B5EF4-FFF2-40B4-BE49-F238E27FC236}">
                    <a16:creationId xmlns:a16="http://schemas.microsoft.com/office/drawing/2014/main" id="{A9635052-2B84-994F-B4B0-FC4525578A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631" y="380338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97" name="Group 296">
            <a:extLst>
              <a:ext uri="{FF2B5EF4-FFF2-40B4-BE49-F238E27FC236}">
                <a16:creationId xmlns:a16="http://schemas.microsoft.com/office/drawing/2014/main" id="{0AACA1C1-635F-B027-3AB5-52DFB907478A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298" name="Ink 297">
                  <a:extLst>
                    <a:ext uri="{FF2B5EF4-FFF2-40B4-BE49-F238E27FC236}">
                      <a16:creationId xmlns:a16="http://schemas.microsoft.com/office/drawing/2014/main" id="{BBA38F0A-E2CE-6EF0-727B-D2D7F384BB75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298" name="Ink 297">
                  <a:extLst>
                    <a:ext uri="{FF2B5EF4-FFF2-40B4-BE49-F238E27FC236}">
                      <a16:creationId xmlns:a16="http://schemas.microsoft.com/office/drawing/2014/main" id="{BBA38F0A-E2CE-6EF0-727B-D2D7F384BB7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315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299" name="Ink 298">
                  <a:extLst>
                    <a:ext uri="{FF2B5EF4-FFF2-40B4-BE49-F238E27FC236}">
                      <a16:creationId xmlns:a16="http://schemas.microsoft.com/office/drawing/2014/main" id="{D8742AFD-D055-1982-EBB8-B5B4414C18F6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299" name="Ink 298">
                  <a:extLst>
                    <a:ext uri="{FF2B5EF4-FFF2-40B4-BE49-F238E27FC236}">
                      <a16:creationId xmlns:a16="http://schemas.microsoft.com/office/drawing/2014/main" id="{D8742AFD-D055-1982-EBB8-B5B4414C18F6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4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300" name="Ink 299">
                  <a:extLst>
                    <a:ext uri="{FF2B5EF4-FFF2-40B4-BE49-F238E27FC236}">
                      <a16:creationId xmlns:a16="http://schemas.microsoft.com/office/drawing/2014/main" id="{31C5A465-D20C-9577-CA79-3CA12784369E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300" name="Ink 299">
                  <a:extLst>
                    <a:ext uri="{FF2B5EF4-FFF2-40B4-BE49-F238E27FC236}">
                      <a16:creationId xmlns:a16="http://schemas.microsoft.com/office/drawing/2014/main" id="{31C5A465-D20C-9577-CA79-3CA12784369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5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2AEC0C9D-3978-A740-4436-16CCDDA815BD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302" name="Ink 301">
                  <a:extLst>
                    <a:ext uri="{FF2B5EF4-FFF2-40B4-BE49-F238E27FC236}">
                      <a16:creationId xmlns:a16="http://schemas.microsoft.com/office/drawing/2014/main" id="{867CFB5C-2E27-2F08-2CE5-6B7FAFC67513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302" name="Ink 301">
                  <a:extLst>
                    <a:ext uri="{FF2B5EF4-FFF2-40B4-BE49-F238E27FC236}">
                      <a16:creationId xmlns:a16="http://schemas.microsoft.com/office/drawing/2014/main" id="{867CFB5C-2E27-2F08-2CE5-6B7FAFC67513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303" name="Ink 302">
                  <a:extLst>
                    <a:ext uri="{FF2B5EF4-FFF2-40B4-BE49-F238E27FC236}">
                      <a16:creationId xmlns:a16="http://schemas.microsoft.com/office/drawing/2014/main" id="{4C109DC5-7E50-8923-1648-6F8062669DE0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303" name="Ink 302">
                  <a:extLst>
                    <a:ext uri="{FF2B5EF4-FFF2-40B4-BE49-F238E27FC236}">
                      <a16:creationId xmlns:a16="http://schemas.microsoft.com/office/drawing/2014/main" id="{4C109DC5-7E50-8923-1648-6F8062669DE0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557" y="39805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304" name="Ink 303">
                  <a:extLst>
                    <a:ext uri="{FF2B5EF4-FFF2-40B4-BE49-F238E27FC236}">
                      <a16:creationId xmlns:a16="http://schemas.microsoft.com/office/drawing/2014/main" id="{5EF64328-933E-4939-9F7C-4B9ED98E37B7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304" name="Ink 303">
                  <a:extLst>
                    <a:ext uri="{FF2B5EF4-FFF2-40B4-BE49-F238E27FC236}">
                      <a16:creationId xmlns:a16="http://schemas.microsoft.com/office/drawing/2014/main" id="{5EF64328-933E-4939-9F7C-4B9ED98E37B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3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305" name="Ink 304">
                <a:extLst>
                  <a:ext uri="{FF2B5EF4-FFF2-40B4-BE49-F238E27FC236}">
                    <a16:creationId xmlns:a16="http://schemas.microsoft.com/office/drawing/2014/main" id="{A540926A-D1D1-6FEB-7AE5-23178C15A41C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305" name="Ink 304">
                <a:extLst>
                  <a:ext uri="{FF2B5EF4-FFF2-40B4-BE49-F238E27FC236}">
                    <a16:creationId xmlns:a16="http://schemas.microsoft.com/office/drawing/2014/main" id="{A540926A-D1D1-6FEB-7AE5-23178C15A41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671" y="3994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06" name="Ink 305">
                <a:extLst>
                  <a:ext uri="{FF2B5EF4-FFF2-40B4-BE49-F238E27FC236}">
                    <a16:creationId xmlns:a16="http://schemas.microsoft.com/office/drawing/2014/main" id="{78B423DB-0743-073B-355E-50FF7C4C393A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306" name="Ink 305">
                <a:extLst>
                  <a:ext uri="{FF2B5EF4-FFF2-40B4-BE49-F238E27FC236}">
                    <a16:creationId xmlns:a16="http://schemas.microsoft.com/office/drawing/2014/main" id="{78B423DB-0743-073B-355E-50FF7C4C39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823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07" name="Group 306">
            <a:extLst>
              <a:ext uri="{FF2B5EF4-FFF2-40B4-BE49-F238E27FC236}">
                <a16:creationId xmlns:a16="http://schemas.microsoft.com/office/drawing/2014/main" id="{5DB3E2EC-911F-2C00-A0FF-EB334E3739F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308" name="Ink 307">
                  <a:extLst>
                    <a:ext uri="{FF2B5EF4-FFF2-40B4-BE49-F238E27FC236}">
                      <a16:creationId xmlns:a16="http://schemas.microsoft.com/office/drawing/2014/main" id="{DD353D05-AABC-97E1-4085-44A89E9C7609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308" name="Ink 307">
                  <a:extLst>
                    <a:ext uri="{FF2B5EF4-FFF2-40B4-BE49-F238E27FC236}">
                      <a16:creationId xmlns:a16="http://schemas.microsoft.com/office/drawing/2014/main" id="{DD353D05-AABC-97E1-4085-44A89E9C76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79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309" name="Ink 308">
                  <a:extLst>
                    <a:ext uri="{FF2B5EF4-FFF2-40B4-BE49-F238E27FC236}">
                      <a16:creationId xmlns:a16="http://schemas.microsoft.com/office/drawing/2014/main" id="{EE0507ED-E07A-C7A3-C92E-2152BC606E23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309" name="Ink 308">
                  <a:extLst>
                    <a:ext uri="{FF2B5EF4-FFF2-40B4-BE49-F238E27FC236}">
                      <a16:creationId xmlns:a16="http://schemas.microsoft.com/office/drawing/2014/main" id="{EE0507ED-E07A-C7A3-C92E-2152BC606E23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310" name="Ink 309">
                  <a:extLst>
                    <a:ext uri="{FF2B5EF4-FFF2-40B4-BE49-F238E27FC236}">
                      <a16:creationId xmlns:a16="http://schemas.microsoft.com/office/drawing/2014/main" id="{1BD45AD5-61D4-AA93-56BB-C18D3BF8F6AE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310" name="Ink 309">
                  <a:extLst>
                    <a:ext uri="{FF2B5EF4-FFF2-40B4-BE49-F238E27FC236}">
                      <a16:creationId xmlns:a16="http://schemas.microsoft.com/office/drawing/2014/main" id="{1BD45AD5-61D4-AA93-56BB-C18D3BF8F6A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11" name="TextBox 310">
            <a:extLst>
              <a:ext uri="{FF2B5EF4-FFF2-40B4-BE49-F238E27FC236}">
                <a16:creationId xmlns:a16="http://schemas.microsoft.com/office/drawing/2014/main" id="{B9D49816-7CC9-C655-E4A1-DA46A07583B7}"/>
              </a:ext>
            </a:extLst>
          </p:cNvPr>
          <p:cNvSpPr txBox="1"/>
          <p:nvPr/>
        </p:nvSpPr>
        <p:spPr>
          <a:xfrm>
            <a:off x="6252873" y="204669"/>
            <a:ext cx="3050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(Greying out words we don’t have room to display in a 3-simplex, but really, all of these would be used)</a:t>
            </a:r>
          </a:p>
        </p:txBody>
      </p:sp>
    </p:spTree>
    <p:extLst>
      <p:ext uri="{BB962C8B-B14F-4D97-AF65-F5344CB8AC3E}">
        <p14:creationId xmlns:p14="http://schemas.microsoft.com/office/powerpoint/2010/main" val="8133998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40339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initial assignment of topics provides a hypothesised values positions for the topics in the simplex of the vocabulary of the corpus – the second Dirichlet distribution (here showing a sample of three vertices)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435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83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911" y="4212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95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4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51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511" y="3734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5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231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231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55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55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107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519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323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591" y="4475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87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19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671" y="442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391" y="4557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951" y="4159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471" y="392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531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3151" y="3973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39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391" y="3481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90191" y="356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791" y="309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95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391" y="3293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8031" y="3475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7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3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871" y="3954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951" y="453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9271" y="4411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5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7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915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71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71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8311" y="4276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5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79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5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83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5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5351" y="4308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671" y="4469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9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95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911" y="3988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717" y="37134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4157" y="3684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597" y="3619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83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91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751" y="338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4031" y="3381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591" y="325870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919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631" y="380338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315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4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5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557" y="39805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3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671" y="3994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823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79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97895871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40339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initial assignment of topics provides a hypothesised values positions for the topics in the simplex of the vocabulary of the corpus – the second Dirichlet distribution (here showing a sample of three vertices)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576500" y="3912084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1599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93073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initial assignment of topics provides a hypothesised values positions for the topics in the simplex of the vocabulary of the corpus – the second Dirichlet distribution (here showing a sample of three vertices)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Best-fit values of the 𝛼’s of the two distributions can then be estimated based on the hypothesised placement of points – probably, these will at first be quite high values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576500" y="3912084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8955279" y="395901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7250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160349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 - Intuition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can motivate our technique for fitting parameters based on the following expectations:</a:t>
            </a: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576500" y="3912084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8955279" y="395901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882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1. PETER LEJEUNE DIRICHLET – SAPAVIVA">
            <a:extLst>
              <a:ext uri="{FF2B5EF4-FFF2-40B4-BE49-F238E27FC236}">
                <a16:creationId xmlns:a16="http://schemas.microsoft.com/office/drawing/2014/main" id="{44CAB586-BD8F-D9CF-D1B5-E99AF9E92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0"/>
            <a:ext cx="5061232" cy="5075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22938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is a rather more old-school model than </a:t>
            </a: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BERTopic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– introduced by </a:t>
            </a: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Blei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, Ng &amp; Jordan in 2003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87EB9F-A249-4F9D-084E-AEDAE02FFA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0033" y="4514699"/>
            <a:ext cx="1026006" cy="73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9188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2711487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 - Intuition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can motivate our technique for fitting parameters based on the following expectations: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document is more likely to be about one topic than a few, and more likely to be about a few than many</a:t>
            </a: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576500" y="3912084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8955279" y="395901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110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81948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 - Intuition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can motivate our technique for fitting parameters based on the following expectations: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document is more likely to be about one topic than a few, and more likely to be about a few than many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word is more likely to be relevant to one topic than a few, and more likely a few than many</a:t>
            </a: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576500" y="3912084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8955279" y="395901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4419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57316" cy="484636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 - Intuition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can motivate our technique for fitting parameters based on the following expectations: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document is more likely to be about one topic than a few, and more likely to be about a few than many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word is more likely to be relevant to one topic than a few, and more likely a few than many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(Remember, we filtered out any words likely to break this expectation)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576500" y="3912084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8955279" y="395901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75240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57316" cy="4582897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 - Intuition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can motivate our technique for fitting parameters based on the following expectations: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document is more likely to be about one topic than a few, and more likely to be about a few than many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word is more likely to be relevant to one topic than a few, and more likely a few than many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Therefore, a better distribution will tend to the corners, lowering the estimated 𝛼-values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576500" y="3912084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8955279" y="395901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1111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4613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go through every word-instance in the dataset, asking ‘what would happen if we reassigned this to a different topic?’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re-assign word-instances one by one, probabilistically favouring assignments that move the points to the edges and corners of the simplices, lowering the estimated 𝛼’s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576500" y="3912084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8955279" y="395901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17539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4613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go through every word-instance in the dataset, asking ‘what would happen if we reassigned this to a different topic?’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re-assign word-instances one by one, probabilistically favouring assignments that move the points to the edges and corners of the simplices, lowering the estimated 𝛼’s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b="1" u="sng" dirty="0">
                <a:solidFill>
                  <a:srgbClr val="00B0F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7772" y="34111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576500" y="3912084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8955279" y="395901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990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4613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go through every word-instance in the dataset, asking ‘what would happen if we reassigned this to a different topic?’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re-assign word-instances one by one, probabilistically favouring assignments that move the points to the edges and corners of the simplices, lowering the estimated 𝛼’s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b="1" u="sng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8218458" y="410832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2070" y="285675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671075" y="4221959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90172" y="35635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163174" y="40162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916493" y="40545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068893" y="4206980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65189" y="3813067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281606" y="3879703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6068892" y="3901476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901991" y="395638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3991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979031" y="387178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1031" y="3853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273151" y="375262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5151" y="3734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183511" y="3916423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5511" y="389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6409951" y="442438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406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850871" y="4259863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2871" y="4241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07831" y="3581983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831" y="3563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411391" y="376738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3391" y="374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81751" y="44668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63751" y="4448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529471" y="4364983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1471" y="4346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855911" y="4154023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7911" y="4136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70831" y="3716263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283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92071" y="3636703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21431" y="3464263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3431" y="3446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112951" y="3859183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107911" y="3932623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613690" y="3493387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8955279" y="3959011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9F9301B-E27D-6A09-BA45-1B72AF35A1F5}"/>
                  </a:ext>
                </a:extLst>
              </p14:cNvPr>
              <p14:cNvContentPartPr/>
              <p14:nvPr/>
            </p14:nvContentPartPr>
            <p14:xfrm>
              <a:off x="6237998" y="2570565"/>
              <a:ext cx="186480" cy="3031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9F9301B-E27D-6A09-BA45-1B72AF35A1F5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228998" y="2561925"/>
                <a:ext cx="204120" cy="32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479B040-1A30-4814-BBAA-18E64C7B5552}"/>
                  </a:ext>
                </a:extLst>
              </p14:cNvPr>
              <p14:cNvContentPartPr/>
              <p14:nvPr/>
            </p14:nvContentPartPr>
            <p14:xfrm>
              <a:off x="8811638" y="3162405"/>
              <a:ext cx="361800" cy="49068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479B040-1A30-4814-BBAA-18E64C7B5552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802998" y="3153765"/>
                <a:ext cx="379440" cy="50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839914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383070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go through every word-instance in the dataset, asking ‘what would happen if we reassigned this to a different topic?’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re-assign word-instances one by one, probabilistically favouring assignments that move the points to the edges and corners of the simplices, lowering the estimated 𝛼’s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is done for every word-instance in the data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7987933" y="441133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2070" y="285675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556269" y="426547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852280" y="442731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22443" y="36097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726878" y="339491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85230" y="330804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217690" y="4302846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315574" y="4168688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>
            <a:off x="6037772" y="371599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596677" y="4110984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495839" y="4312317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34551" y="4241925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501094" y="4018096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5786901" y="3812674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649439" y="403256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31439" y="40145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99551" y="42299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1551" y="4211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6085591" y="4091023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7591" y="4073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658789" y="386690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0789" y="38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525076" y="395638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07076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562521" y="3929469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521" y="3911469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03991" y="4162663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5991" y="4144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169471" y="425842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1471" y="424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5959231" y="454210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4524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409951" y="4247623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1951" y="4229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242191" y="4367863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4191" y="4349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736010" y="4343322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18010" y="432532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557831" y="4302343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983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872111" y="3946303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4111" y="392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750791" y="399130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32791" y="3973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727031" y="3932263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09031" y="3914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890111" y="383398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2111" y="381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75143" y="3348100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7143" y="3330100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662809" y="410362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44809" y="4085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516511" y="3972583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8511" y="3954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58883" y="45424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40883" y="4524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673452" y="4427311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55452" y="44093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290431" y="4037743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2431" y="40197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962111" y="3932623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783702" y="4462877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5702" y="4444877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854471" y="431026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471" y="4292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6042391" y="4312783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4391" y="429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819551" y="400642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1551" y="3988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53184" y="3440810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35184" y="3422810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68304" y="3164959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90718" y="3307414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72718" y="3289414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5959231" y="3276343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325834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963551" y="404638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189271" y="3821023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1271" y="380302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315815" y="3802034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372814" y="3677791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6113311" y="4012183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311" y="3994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255871" y="435886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7871" y="434086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227791" y="4172023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613690" y="3493387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9173438" y="4272238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7083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20003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go through every word-instance in the dataset, asking ‘what would happen if we reassigned this to a different topic?’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re-assign word-instances one by one, probabilistically favouring assignments that move the points to the edges and corners of the simplices, lowering the estimated 𝛼’s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is done for every word-instance in the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Several times, generally until it stops improving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7951042" y="443724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2070" y="285675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452522" y="428116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622938" y="442384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69405" y="348369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825855" y="326916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85230" y="330804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646694" y="4250330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569967" y="439320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 flipV="1">
            <a:off x="6053184" y="3171222"/>
            <a:ext cx="109990" cy="11391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596677" y="4110984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495839" y="4312317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34551" y="4241925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501094" y="4018096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5409530" y="4489815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649439" y="403256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31439" y="40145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47240" y="44342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9240" y="44162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5876972" y="4516617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8972" y="4498617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658789" y="386690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0789" y="38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525076" y="395638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07076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562521" y="3929469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521" y="3911469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18044" y="4367318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00044" y="434931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733514" y="446470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15514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5959231" y="454210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4524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759574" y="4364264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41574" y="4346264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121642" y="4494566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03642" y="4476566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736010" y="4343322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18010" y="432532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455249" y="4379608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37249" y="436160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747980" y="3871622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29980" y="385362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640961" y="435625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22961" y="433825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366128" y="4458298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48128" y="444029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780077" y="364462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2077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75143" y="3348100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7143" y="3330100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662809" y="410362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44809" y="4085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437328" y="4539758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19328" y="452175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58883" y="45424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40883" y="4524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673452" y="4427311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55452" y="44093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436968" y="4310736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18968" y="4292736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455609" y="4210884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783702" y="4462877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5702" y="4444877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625055" y="455038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07055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5303621" y="4546106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85621" y="4528106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511322" y="415028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93322" y="41322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53184" y="3440810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35184" y="3422810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68304" y="3164959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90718" y="3307414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72718" y="3289414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6019821" y="3198586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1821" y="3180586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629575" y="429226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917275" y="4571277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99275" y="4553277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315815" y="3802034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372814" y="3677791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5983457" y="4514328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5457" y="449632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714512" y="451870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6512" y="450070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400019" y="4484959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644136" y="3192786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9225544" y="4365274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53685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569724" cy="4938699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Gibbs Sampling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go through every word-instance in the dataset, asking ‘what would happen if we reassigned this to a different topic?’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 re-assign word-instances one by one, probabilistically favouring assignments that move the points to the edges and corners of the simplices, lowering the estimated 𝛼’s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is done for every word-instance in the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Several times, generally until it stops improving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After training, the re-estimated 𝛼 values can be used to classify unseen documents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DFB96B-4EEF-FEAA-A69C-5E5AABD874B2}"/>
              </a:ext>
            </a:extLst>
          </p:cNvPr>
          <p:cNvSpPr txBox="1"/>
          <p:nvPr/>
        </p:nvSpPr>
        <p:spPr>
          <a:xfrm>
            <a:off x="8430349" y="4532963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74FC7-AA43-DD36-5C03-AA7DD7F69178}"/>
              </a:ext>
            </a:extLst>
          </p:cNvPr>
          <p:cNvSpPr txBox="1"/>
          <p:nvPr/>
        </p:nvSpPr>
        <p:spPr>
          <a:xfrm>
            <a:off x="9120517" y="4551379"/>
            <a:ext cx="674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coffee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7A43C1-8070-25C5-E675-A2700818F9A2}"/>
              </a:ext>
            </a:extLst>
          </p:cNvPr>
          <p:cNvSpPr txBox="1"/>
          <p:nvPr/>
        </p:nvSpPr>
        <p:spPr>
          <a:xfrm>
            <a:off x="4854975" y="164683"/>
            <a:ext cx="154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Documents…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CD154B-30E6-9DFE-21B8-20398ED76B93}"/>
              </a:ext>
            </a:extLst>
          </p:cNvPr>
          <p:cNvSpPr/>
          <p:nvPr/>
        </p:nvSpPr>
        <p:spPr>
          <a:xfrm>
            <a:off x="4841192" y="629714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c++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cake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08F0A8-4D56-2E4A-897D-C532758528DC}"/>
              </a:ext>
            </a:extLst>
          </p:cNvPr>
          <p:cNvSpPr txBox="1"/>
          <p:nvPr/>
        </p:nvSpPr>
        <p:spPr>
          <a:xfrm>
            <a:off x="4658672" y="2628794"/>
            <a:ext cx="136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 in topic space                                      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3C7F09-29CC-F991-E87C-AD7B39600666}"/>
              </a:ext>
            </a:extLst>
          </p:cNvPr>
          <p:cNvSpPr/>
          <p:nvPr/>
        </p:nvSpPr>
        <p:spPr>
          <a:xfrm>
            <a:off x="5984533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aeropress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latte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espresso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B217393-9168-024E-F9C4-6AF6C3129F0F}"/>
              </a:ext>
            </a:extLst>
          </p:cNvPr>
          <p:cNvSpPr/>
          <p:nvPr/>
        </p:nvSpPr>
        <p:spPr>
          <a:xfrm>
            <a:off x="7130049" y="605389"/>
            <a:ext cx="1054170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café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paris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zurich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arp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  <a:p>
            <a:pPr algn="ctr"/>
            <a:r>
              <a:rPr lang="en-US" sz="1400" dirty="0">
                <a:solidFill>
                  <a:srgbClr val="00B0F0"/>
                </a:solidFill>
              </a:rPr>
              <a:t>dada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10979CD-7001-467B-9449-2D5AA5D7E89F}"/>
              </a:ext>
            </a:extLst>
          </p:cNvPr>
          <p:cNvSpPr/>
          <p:nvPr/>
        </p:nvSpPr>
        <p:spPr>
          <a:xfrm>
            <a:off x="8273322" y="6297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team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ball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kick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win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68AB580-F7A7-E7B2-BEB6-0D914F4C08D3}"/>
              </a:ext>
            </a:extLst>
          </p:cNvPr>
          <p:cNvSpPr/>
          <p:nvPr/>
        </p:nvSpPr>
        <p:spPr>
          <a:xfrm>
            <a:off x="9416159" y="622314"/>
            <a:ext cx="1053734" cy="184970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motivate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goal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team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manage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pizza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quarterly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12B9C8-95F4-4752-E408-31A357F56032}"/>
              </a:ext>
            </a:extLst>
          </p:cNvPr>
          <p:cNvSpPr/>
          <p:nvPr/>
        </p:nvSpPr>
        <p:spPr>
          <a:xfrm>
            <a:off x="9416159" y="496957"/>
            <a:ext cx="664845" cy="2284409"/>
          </a:xfrm>
          <a:prstGeom prst="rect">
            <a:avLst/>
          </a:prstGeom>
          <a:gradFill flip="none" rotWithShape="1">
            <a:gsLst>
              <a:gs pos="88000">
                <a:schemeClr val="bg1"/>
              </a:gs>
              <a:gs pos="0">
                <a:srgbClr val="97ADC1">
                  <a:alpha val="0"/>
                </a:srgbClr>
              </a:gs>
              <a:gs pos="27000">
                <a:schemeClr val="accent1">
                  <a:tint val="44500"/>
                  <a:satMod val="16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6FE95-A763-DD07-29A9-DB4B12092A57}"/>
              </a:ext>
            </a:extLst>
          </p:cNvPr>
          <p:cNvSpPr txBox="1"/>
          <p:nvPr/>
        </p:nvSpPr>
        <p:spPr>
          <a:xfrm>
            <a:off x="4430921" y="193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B6EF60-A171-3276-5860-84254FBBF5DC}"/>
              </a:ext>
            </a:extLst>
          </p:cNvPr>
          <p:cNvSpPr/>
          <p:nvPr/>
        </p:nvSpPr>
        <p:spPr>
          <a:xfrm>
            <a:off x="4914910" y="71472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43A05A-2D10-4F0C-EAA6-5B2F68524CF7}"/>
              </a:ext>
            </a:extLst>
          </p:cNvPr>
          <p:cNvSpPr/>
          <p:nvPr/>
        </p:nvSpPr>
        <p:spPr>
          <a:xfrm>
            <a:off x="6058941" y="69150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5DC2AC7-1E12-73DB-0CEA-25D06796B421}"/>
              </a:ext>
            </a:extLst>
          </p:cNvPr>
          <p:cNvSpPr/>
          <p:nvPr/>
        </p:nvSpPr>
        <p:spPr>
          <a:xfrm>
            <a:off x="7228972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1B999F0-749C-1EEA-96B4-D03C64D67639}"/>
              </a:ext>
            </a:extLst>
          </p:cNvPr>
          <p:cNvSpPr/>
          <p:nvPr/>
        </p:nvSpPr>
        <p:spPr>
          <a:xfrm>
            <a:off x="8347798" y="69038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8410A6-B01A-D5F6-2C68-A6B6F381551E}"/>
              </a:ext>
            </a:extLst>
          </p:cNvPr>
          <p:cNvSpPr/>
          <p:nvPr/>
        </p:nvSpPr>
        <p:spPr>
          <a:xfrm>
            <a:off x="9485353" y="68417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11E7E711-8E48-C639-C26C-EBD9EFCED134}"/>
              </a:ext>
            </a:extLst>
          </p:cNvPr>
          <p:cNvSpPr/>
          <p:nvPr/>
        </p:nvSpPr>
        <p:spPr>
          <a:xfrm>
            <a:off x="7745412" y="2886764"/>
            <a:ext cx="1797449" cy="1729522"/>
          </a:xfrm>
          <a:prstGeom prst="triangle">
            <a:avLst/>
          </a:prstGeom>
          <a:solidFill>
            <a:srgbClr val="B8C2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B417F0-5B88-C124-225C-3AFF5A41B8D8}"/>
              </a:ext>
            </a:extLst>
          </p:cNvPr>
          <p:cNvSpPr txBox="1"/>
          <p:nvPr/>
        </p:nvSpPr>
        <p:spPr>
          <a:xfrm>
            <a:off x="7257825" y="2702098"/>
            <a:ext cx="1089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Topics in word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3ABE40-9D57-836B-2315-FEC5C16B3CBC}"/>
              </a:ext>
            </a:extLst>
          </p:cNvPr>
          <p:cNvSpPr txBox="1"/>
          <p:nvPr/>
        </p:nvSpPr>
        <p:spPr>
          <a:xfrm>
            <a:off x="8380751" y="2636364"/>
            <a:ext cx="50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CA9639-5F4A-7E42-01E7-0162FBCCFA6C}"/>
              </a:ext>
            </a:extLst>
          </p:cNvPr>
          <p:cNvSpPr txBox="1"/>
          <p:nvPr/>
        </p:nvSpPr>
        <p:spPr>
          <a:xfrm>
            <a:off x="9356465" y="4547765"/>
            <a:ext cx="579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dada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DFBEA5-B774-3BE7-95CA-69F0C6F3EE8A}"/>
              </a:ext>
            </a:extLst>
          </p:cNvPr>
          <p:cNvSpPr txBox="1"/>
          <p:nvPr/>
        </p:nvSpPr>
        <p:spPr>
          <a:xfrm>
            <a:off x="7456675" y="4544431"/>
            <a:ext cx="58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team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FDE0D0-6667-355A-70FC-B8411391DB97}"/>
              </a:ext>
            </a:extLst>
          </p:cNvPr>
          <p:cNvSpPr/>
          <p:nvPr/>
        </p:nvSpPr>
        <p:spPr>
          <a:xfrm>
            <a:off x="7951042" y="4437241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F1DDFA9A-2024-FA32-81EB-AE53D94F1383}"/>
              </a:ext>
            </a:extLst>
          </p:cNvPr>
          <p:cNvSpPr/>
          <p:nvPr/>
        </p:nvSpPr>
        <p:spPr>
          <a:xfrm>
            <a:off x="5193912" y="2891863"/>
            <a:ext cx="1797449" cy="1729522"/>
          </a:xfrm>
          <a:prstGeom prst="triangle">
            <a:avLst/>
          </a:prstGeom>
          <a:solidFill>
            <a:srgbClr val="FD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DF2AD9-2328-9507-99D9-EE709FA6A5DA}"/>
              </a:ext>
            </a:extLst>
          </p:cNvPr>
          <p:cNvSpPr/>
          <p:nvPr/>
        </p:nvSpPr>
        <p:spPr>
          <a:xfrm>
            <a:off x="6037772" y="2711410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DD279D-4AEB-5C35-0B06-80D5B31DDB42}"/>
              </a:ext>
            </a:extLst>
          </p:cNvPr>
          <p:cNvSpPr/>
          <p:nvPr/>
        </p:nvSpPr>
        <p:spPr>
          <a:xfrm>
            <a:off x="5068496" y="4621283"/>
            <a:ext cx="109728" cy="10773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2CE30AD-77C4-75F9-E1D3-AD14B8190CF3}"/>
              </a:ext>
            </a:extLst>
          </p:cNvPr>
          <p:cNvSpPr/>
          <p:nvPr/>
        </p:nvSpPr>
        <p:spPr>
          <a:xfrm>
            <a:off x="7039484" y="4621283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82EA58B-244E-69BD-EC09-0224D2F7AA26}"/>
              </a:ext>
            </a:extLst>
          </p:cNvPr>
          <p:cNvSpPr/>
          <p:nvPr/>
        </p:nvSpPr>
        <p:spPr>
          <a:xfrm>
            <a:off x="6032070" y="285675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780D598-B0A2-E4A6-4763-C93B863DE8E1}"/>
              </a:ext>
            </a:extLst>
          </p:cNvPr>
          <p:cNvSpPr/>
          <p:nvPr/>
        </p:nvSpPr>
        <p:spPr>
          <a:xfrm>
            <a:off x="5452522" y="4281165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C22B865-F43D-65C3-B479-CD703896DB8C}"/>
              </a:ext>
            </a:extLst>
          </p:cNvPr>
          <p:cNvSpPr/>
          <p:nvPr/>
        </p:nvSpPr>
        <p:spPr>
          <a:xfrm>
            <a:off x="5622938" y="4423841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6964D02-FD77-602A-684A-A546332373C7}"/>
              </a:ext>
            </a:extLst>
          </p:cNvPr>
          <p:cNvSpPr/>
          <p:nvPr/>
        </p:nvSpPr>
        <p:spPr>
          <a:xfrm>
            <a:off x="5869405" y="3483692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450A8DB-7B10-5164-969D-06CAFEF4E33C}"/>
              </a:ext>
            </a:extLst>
          </p:cNvPr>
          <p:cNvSpPr/>
          <p:nvPr/>
        </p:nvSpPr>
        <p:spPr>
          <a:xfrm>
            <a:off x="5825855" y="3269164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292CEA0-DD5A-D715-5CF5-A0D6DD6C203A}"/>
              </a:ext>
            </a:extLst>
          </p:cNvPr>
          <p:cNvSpPr/>
          <p:nvPr/>
        </p:nvSpPr>
        <p:spPr>
          <a:xfrm>
            <a:off x="6185230" y="3308047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5124388-74EF-2E25-DF1F-368A4DE8CBE9}"/>
              </a:ext>
            </a:extLst>
          </p:cNvPr>
          <p:cNvSpPr/>
          <p:nvPr/>
        </p:nvSpPr>
        <p:spPr>
          <a:xfrm>
            <a:off x="6646694" y="4250330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2D97709-E6BB-2288-4B9A-95F3A1DE1671}"/>
              </a:ext>
            </a:extLst>
          </p:cNvPr>
          <p:cNvSpPr/>
          <p:nvPr/>
        </p:nvSpPr>
        <p:spPr>
          <a:xfrm>
            <a:off x="6569967" y="4393203"/>
            <a:ext cx="125402" cy="13062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A40AB3-A9A5-F3D9-0472-883F14742ECE}"/>
              </a:ext>
            </a:extLst>
          </p:cNvPr>
          <p:cNvSpPr/>
          <p:nvPr/>
        </p:nvSpPr>
        <p:spPr>
          <a:xfrm flipV="1">
            <a:off x="6053184" y="3171222"/>
            <a:ext cx="109990" cy="11391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9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CC536E9-BD1B-41F9-784F-929150102B46}"/>
              </a:ext>
            </a:extLst>
          </p:cNvPr>
          <p:cNvSpPr/>
          <p:nvPr/>
        </p:nvSpPr>
        <p:spPr>
          <a:xfrm flipH="1">
            <a:off x="5596677" y="4110984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76BB03B-B02F-8FC9-8403-63B0F1A05E23}"/>
              </a:ext>
            </a:extLst>
          </p:cNvPr>
          <p:cNvSpPr/>
          <p:nvPr/>
        </p:nvSpPr>
        <p:spPr>
          <a:xfrm flipH="1">
            <a:off x="6495839" y="4312317"/>
            <a:ext cx="57476" cy="584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735863-BCAD-DA0B-CDFF-0C638BFEC966}"/>
              </a:ext>
            </a:extLst>
          </p:cNvPr>
          <p:cNvSpPr/>
          <p:nvPr/>
        </p:nvSpPr>
        <p:spPr>
          <a:xfrm flipH="1" flipV="1">
            <a:off x="5734551" y="4241925"/>
            <a:ext cx="57254" cy="471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DE3E78-23D0-D480-016C-511FB099C534}"/>
              </a:ext>
            </a:extLst>
          </p:cNvPr>
          <p:cNvSpPr/>
          <p:nvPr/>
        </p:nvSpPr>
        <p:spPr>
          <a:xfrm>
            <a:off x="6501094" y="4018096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3747E9-7C20-E298-DB04-1980A1133EBA}"/>
              </a:ext>
            </a:extLst>
          </p:cNvPr>
          <p:cNvSpPr/>
          <p:nvPr/>
        </p:nvSpPr>
        <p:spPr>
          <a:xfrm flipH="1" flipV="1">
            <a:off x="5409530" y="4489815"/>
            <a:ext cx="45719" cy="5849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F578FBF-74C3-B0F2-7407-C4A5E091C124}"/>
              </a:ext>
            </a:extLst>
          </p:cNvPr>
          <p:cNvSpPr/>
          <p:nvPr/>
        </p:nvSpPr>
        <p:spPr>
          <a:xfrm>
            <a:off x="6395256" y="4419139"/>
            <a:ext cx="45719" cy="482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14:cNvPr>
              <p14:cNvContentPartPr/>
              <p14:nvPr/>
            </p14:nvContentPartPr>
            <p14:xfrm>
              <a:off x="5649439" y="4032563"/>
              <a:ext cx="360" cy="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699874B-9F81-3987-55BE-1E08757269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31439" y="40145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14:cNvPr>
              <p14:cNvContentPartPr/>
              <p14:nvPr/>
            </p14:nvContentPartPr>
            <p14:xfrm>
              <a:off x="5692471" y="4103983"/>
              <a:ext cx="360" cy="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658A7CB-607A-8FFE-666E-68DAF89A5E3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4471" y="40859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14:cNvPr>
              <p14:cNvContentPartPr/>
              <p14:nvPr/>
            </p14:nvContentPartPr>
            <p14:xfrm>
              <a:off x="5947240" y="4434283"/>
              <a:ext cx="360" cy="3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B0913D9-9E3C-E422-58B6-5022272A45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9240" y="44162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14:cNvPr>
              <p14:cNvContentPartPr/>
              <p14:nvPr/>
            </p14:nvContentPartPr>
            <p14:xfrm>
              <a:off x="5876972" y="4516617"/>
              <a:ext cx="360" cy="3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DC6C4B88-7330-0C6F-56AD-3B3C5F6806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8972" y="4498617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14:cNvPr>
              <p14:cNvContentPartPr/>
              <p14:nvPr/>
            </p14:nvContentPartPr>
            <p14:xfrm>
              <a:off x="5658789" y="3866903"/>
              <a:ext cx="36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3774C2D-75C6-BAA6-D290-367ADE9F5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0789" y="38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14:cNvPr>
              <p14:cNvContentPartPr/>
              <p14:nvPr/>
            </p14:nvContentPartPr>
            <p14:xfrm>
              <a:off x="6039151" y="3644623"/>
              <a:ext cx="360" cy="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D5CEBD8F-69E9-AAD5-4BB4-36FB6DE04B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1151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14:cNvPr>
              <p14:cNvContentPartPr/>
              <p14:nvPr/>
            </p14:nvContentPartPr>
            <p14:xfrm>
              <a:off x="6525076" y="3956383"/>
              <a:ext cx="360" cy="3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11C1B63-A9F7-BEC1-F7E9-526E4D310BC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07076" y="3938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14:cNvPr>
              <p14:cNvContentPartPr/>
              <p14:nvPr/>
            </p14:nvContentPartPr>
            <p14:xfrm>
              <a:off x="6562521" y="3929469"/>
              <a:ext cx="360" cy="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4DFF4EA-2F21-9259-B0C3-A9054DB356E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521" y="3911469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14:cNvPr>
              <p14:cNvContentPartPr/>
              <p14:nvPr/>
            </p14:nvContentPartPr>
            <p14:xfrm>
              <a:off x="6618044" y="4367318"/>
              <a:ext cx="360" cy="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77CFF434-6F29-9ABB-DD79-04C597A351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00044" y="434931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14:cNvPr>
              <p14:cNvContentPartPr/>
              <p14:nvPr/>
            </p14:nvContentPartPr>
            <p14:xfrm>
              <a:off x="6733514" y="4464703"/>
              <a:ext cx="360" cy="3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BBB9D59-8849-3C3A-7F0B-C51275D51C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15514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14:cNvPr>
              <p14:cNvContentPartPr/>
              <p14:nvPr/>
            </p14:nvContentPartPr>
            <p14:xfrm>
              <a:off x="5959231" y="4542103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661CFDA-1EE5-7F1E-75F6-7C1AC5DA403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1231" y="4524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14:cNvPr>
              <p14:cNvContentPartPr/>
              <p14:nvPr/>
            </p14:nvContentPartPr>
            <p14:xfrm>
              <a:off x="6759574" y="4364264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CAC2B9C-6F6C-875D-3F3E-BE7894CD244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41574" y="4346264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14:cNvPr>
              <p14:cNvContentPartPr/>
              <p14:nvPr/>
            </p14:nvContentPartPr>
            <p14:xfrm>
              <a:off x="6121642" y="4494566"/>
              <a:ext cx="360" cy="36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BEC5B95-8A93-2756-51EA-F770A1E1F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03642" y="4476566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14:cNvPr>
              <p14:cNvContentPartPr/>
              <p14:nvPr/>
            </p14:nvContentPartPr>
            <p14:xfrm>
              <a:off x="5774191" y="4220623"/>
              <a:ext cx="360" cy="3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1FB0623-1669-C478-DB0C-806DB276F0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6191" y="420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14:cNvPr>
              <p14:cNvContentPartPr/>
              <p14:nvPr/>
            </p14:nvContentPartPr>
            <p14:xfrm>
              <a:off x="5848711" y="4404943"/>
              <a:ext cx="36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083C3FBE-66E4-801F-751C-E612706967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0711" y="4386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14:cNvPr>
              <p14:cNvContentPartPr/>
              <p14:nvPr/>
            </p14:nvContentPartPr>
            <p14:xfrm>
              <a:off x="5962831" y="4327183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38A54C-CA5D-8F59-2468-EEC49BDCD5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4831" y="4309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14:cNvPr>
              <p14:cNvContentPartPr/>
              <p14:nvPr/>
            </p14:nvContentPartPr>
            <p14:xfrm>
              <a:off x="5736010" y="4343322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E3D18B87-82B7-0C7E-344D-9ED9E4EEF3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18010" y="432532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14:cNvPr>
              <p14:cNvContentPartPr/>
              <p14:nvPr/>
            </p14:nvContentPartPr>
            <p14:xfrm>
              <a:off x="5617231" y="4492783"/>
              <a:ext cx="360" cy="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8583530-7940-195A-B884-8E1555BC2D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9231" y="4474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14:cNvPr>
              <p14:cNvContentPartPr/>
              <p14:nvPr/>
            </p14:nvContentPartPr>
            <p14:xfrm>
              <a:off x="5481511" y="4302343"/>
              <a:ext cx="360" cy="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EADAD0-AE5D-9D8B-E158-84DF483A387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3511" y="428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14:cNvPr>
              <p14:cNvContentPartPr/>
              <p14:nvPr/>
            </p14:nvContentPartPr>
            <p14:xfrm>
              <a:off x="5455249" y="4379608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36B9BDC-1A99-2785-A3D7-3F54451AA2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37249" y="436160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14:cNvPr>
              <p14:cNvContentPartPr/>
              <p14:nvPr/>
            </p14:nvContentPartPr>
            <p14:xfrm>
              <a:off x="5630191" y="4405303"/>
              <a:ext cx="360" cy="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B486EE0-E91F-3B34-2B91-A7C55BC8A9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2191" y="4387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14:cNvPr>
              <p14:cNvContentPartPr/>
              <p14:nvPr/>
            </p14:nvContentPartPr>
            <p14:xfrm>
              <a:off x="5438311" y="4438423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2B87DEB-E0C6-4ECB-25B5-6BDB7F4473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0311" y="4420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14:cNvPr>
              <p14:cNvContentPartPr/>
              <p14:nvPr/>
            </p14:nvContentPartPr>
            <p14:xfrm>
              <a:off x="5500591" y="4519063"/>
              <a:ext cx="360" cy="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424B16B-A7DC-CF86-6D52-D141CEF7C54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82591" y="4501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14:cNvPr>
              <p14:cNvContentPartPr/>
              <p14:nvPr/>
            </p14:nvContentPartPr>
            <p14:xfrm>
              <a:off x="5527231" y="4395583"/>
              <a:ext cx="360" cy="36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FA1B837-97CD-D185-D3C3-D23574051E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9231" y="43775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14:cNvPr>
              <p14:cNvContentPartPr/>
              <p14:nvPr/>
            </p14:nvContentPartPr>
            <p14:xfrm>
              <a:off x="5385031" y="4574863"/>
              <a:ext cx="360" cy="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1A5D0C0-B6D2-CC9C-D640-8AB657D9F2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7031" y="455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14:cNvPr>
              <p14:cNvContentPartPr/>
              <p14:nvPr/>
            </p14:nvContentPartPr>
            <p14:xfrm>
              <a:off x="5599591" y="4177063"/>
              <a:ext cx="360" cy="3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3C4E909-68F2-BCE8-36D2-2213DCEFD6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81591" y="4159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14:cNvPr>
              <p14:cNvContentPartPr/>
              <p14:nvPr/>
            </p14:nvContentPartPr>
            <p14:xfrm>
              <a:off x="5747980" y="3871622"/>
              <a:ext cx="360" cy="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7C68462-F699-146D-BCB8-A11159CE5B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29980" y="385362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14:cNvPr>
              <p14:cNvContentPartPr/>
              <p14:nvPr/>
            </p14:nvContentPartPr>
            <p14:xfrm>
              <a:off x="5830351" y="4080943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552ACA7-A2F3-43F4-4C90-063824A1AE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2351" y="4062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14:cNvPr>
              <p14:cNvContentPartPr/>
              <p14:nvPr/>
            </p14:nvContentPartPr>
            <p14:xfrm>
              <a:off x="5662951" y="3963943"/>
              <a:ext cx="360" cy="3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9F535404-668E-E8C3-1136-2153A968B9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4951" y="39459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14:cNvPr>
              <p14:cNvContentPartPr/>
              <p14:nvPr/>
            </p14:nvContentPartPr>
            <p14:xfrm>
              <a:off x="5640961" y="4356253"/>
              <a:ext cx="360" cy="3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8513963B-7E3E-3072-F12B-EE6D591B63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22961" y="433825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14:cNvPr>
              <p14:cNvContentPartPr/>
              <p14:nvPr/>
            </p14:nvContentPartPr>
            <p14:xfrm>
              <a:off x="5366128" y="4458298"/>
              <a:ext cx="360" cy="3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7A893DC-4C65-9B0F-351B-460DA8D976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48128" y="444029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14:cNvPr>
              <p14:cNvContentPartPr/>
              <p14:nvPr/>
            </p14:nvContentPartPr>
            <p14:xfrm>
              <a:off x="5780077" y="3644623"/>
              <a:ext cx="360" cy="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42C99772-DE5A-B53D-C994-D3439F8911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2077" y="3626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14:cNvPr>
              <p14:cNvContentPartPr/>
              <p14:nvPr/>
            </p14:nvContentPartPr>
            <p14:xfrm>
              <a:off x="5711551" y="3716263"/>
              <a:ext cx="360" cy="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16F6C75-7950-43EB-5711-4CE8E37F9B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3551" y="36982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14:cNvPr>
              <p14:cNvContentPartPr/>
              <p14:nvPr/>
            </p14:nvContentPartPr>
            <p14:xfrm>
              <a:off x="5898031" y="3499543"/>
              <a:ext cx="360" cy="3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FADE288F-9BC8-6E1E-C65E-2CA27CFC003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0031" y="3481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14:cNvPr>
              <p14:cNvContentPartPr/>
              <p14:nvPr/>
            </p14:nvContentPartPr>
            <p14:xfrm>
              <a:off x="6075143" y="3348100"/>
              <a:ext cx="360" cy="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57BA526-E722-0B86-A90B-C60868EBE2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57143" y="3330100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14:cNvPr>
              <p14:cNvContentPartPr/>
              <p14:nvPr/>
            </p14:nvContentPartPr>
            <p14:xfrm>
              <a:off x="6130231" y="3261223"/>
              <a:ext cx="360" cy="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00838E6-0A2F-98F2-9611-E51DE5DE94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2231" y="324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14:cNvPr>
              <p14:cNvContentPartPr/>
              <p14:nvPr/>
            </p14:nvContentPartPr>
            <p14:xfrm>
              <a:off x="6025111" y="3125863"/>
              <a:ext cx="36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AE3C47E-52FE-31FA-87DD-16CBCA3B2D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7111" y="3107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14:cNvPr>
              <p14:cNvContentPartPr/>
              <p14:nvPr/>
            </p14:nvContentPartPr>
            <p14:xfrm>
              <a:off x="6173431" y="3116503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DF8E72B-FCB0-7598-4EB3-2372B68091B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55431" y="30985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14:cNvPr>
              <p14:cNvContentPartPr/>
              <p14:nvPr/>
            </p14:nvContentPartPr>
            <p14:xfrm>
              <a:off x="6094591" y="3171223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D60AA6D-99F0-72E0-EE63-E322B86F4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6591" y="3153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14:cNvPr>
              <p14:cNvContentPartPr/>
              <p14:nvPr/>
            </p14:nvContentPartPr>
            <p14:xfrm>
              <a:off x="6024031" y="3310903"/>
              <a:ext cx="360" cy="36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0485CFD-BE81-3AC3-7FA1-5B342ACAAE6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6031" y="3292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14:cNvPr>
              <p14:cNvContentPartPr/>
              <p14:nvPr/>
            </p14:nvContentPartPr>
            <p14:xfrm>
              <a:off x="6190351" y="3393703"/>
              <a:ext cx="360" cy="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1066525-28C5-44F6-1AAE-E25D8D5F16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351" y="3375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14:cNvPr>
              <p14:cNvContentPartPr/>
              <p14:nvPr/>
            </p14:nvContentPartPr>
            <p14:xfrm>
              <a:off x="6365671" y="3492703"/>
              <a:ext cx="360" cy="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9E36F9C-360C-CFD0-F14B-2FF63D655B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7671" y="3474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14:cNvPr>
              <p14:cNvContentPartPr/>
              <p14:nvPr/>
            </p14:nvContentPartPr>
            <p14:xfrm>
              <a:off x="6261271" y="3494143"/>
              <a:ext cx="360" cy="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0939BBDF-8736-3D3B-F9E1-8D1D26770C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3271" y="3476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14:cNvPr>
              <p14:cNvContentPartPr/>
              <p14:nvPr/>
            </p14:nvContentPartPr>
            <p14:xfrm>
              <a:off x="6511471" y="3784663"/>
              <a:ext cx="360" cy="36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3856B6E-6C18-9B57-4B23-0D294FB313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3766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14:cNvPr>
              <p14:cNvContentPartPr/>
              <p14:nvPr/>
            </p14:nvContentPartPr>
            <p14:xfrm>
              <a:off x="6412111" y="3920743"/>
              <a:ext cx="360" cy="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818258-4DB9-F0C8-0E91-B2CB4BC154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4111" y="3902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14:cNvPr>
              <p14:cNvContentPartPr/>
              <p14:nvPr/>
            </p14:nvContentPartPr>
            <p14:xfrm>
              <a:off x="6662809" y="4103623"/>
              <a:ext cx="360" cy="3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F73438F-384E-03C1-3265-6DFD54BC5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44809" y="4085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14:cNvPr>
              <p14:cNvContentPartPr/>
              <p14:nvPr/>
            </p14:nvContentPartPr>
            <p14:xfrm>
              <a:off x="6437328" y="4539758"/>
              <a:ext cx="360" cy="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44032B2-224E-2746-D9B1-5DD2F83E87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19328" y="452175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14:cNvPr>
              <p14:cNvContentPartPr/>
              <p14:nvPr/>
            </p14:nvContentPartPr>
            <p14:xfrm>
              <a:off x="6413911" y="4034863"/>
              <a:ext cx="360" cy="3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27ECDAD-DDEA-5ED2-E32B-D8E5A336E4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5911" y="40168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14:cNvPr>
              <p14:cNvContentPartPr/>
              <p14:nvPr/>
            </p14:nvContentPartPr>
            <p14:xfrm>
              <a:off x="6562231" y="4210183"/>
              <a:ext cx="360" cy="3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202D7BF-67CB-737A-778C-D19B3E2D344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44231" y="4192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14:cNvPr>
              <p14:cNvContentPartPr/>
              <p14:nvPr/>
            </p14:nvContentPartPr>
            <p14:xfrm>
              <a:off x="6479791" y="4348783"/>
              <a:ext cx="360" cy="3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1C09E7B-9D50-5C7A-B9B6-6880BD1C6B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61791" y="4330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14:cNvPr>
              <p14:cNvContentPartPr/>
              <p14:nvPr/>
            </p14:nvContentPartPr>
            <p14:xfrm>
              <a:off x="6709111" y="4358143"/>
              <a:ext cx="360" cy="3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BD3A6C7-CB4E-D07E-B72C-4546C9B1296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1111" y="43401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14:cNvPr>
              <p14:cNvContentPartPr/>
              <p14:nvPr/>
            </p14:nvContentPartPr>
            <p14:xfrm>
              <a:off x="6658883" y="4542463"/>
              <a:ext cx="360" cy="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C78ACBA1-1223-A506-CC11-12D1C2266E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40883" y="4524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14:cNvPr>
              <p14:cNvContentPartPr/>
              <p14:nvPr/>
            </p14:nvContentPartPr>
            <p14:xfrm>
              <a:off x="6544231" y="4490623"/>
              <a:ext cx="360" cy="3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8536F5D8-FE4A-C223-A20B-96DA4EE0C6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6231" y="44726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14:cNvPr>
              <p14:cNvContentPartPr/>
              <p14:nvPr/>
            </p14:nvContentPartPr>
            <p14:xfrm>
              <a:off x="6895591" y="4550383"/>
              <a:ext cx="360" cy="3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68B06F9-6ABF-928B-D8D1-0587F9101E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77591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14:cNvPr>
              <p14:cNvContentPartPr/>
              <p14:nvPr/>
            </p14:nvContentPartPr>
            <p14:xfrm>
              <a:off x="6836911" y="4429423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5DACA07-8E49-0CBA-701E-03CD99D332F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8911" y="44114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14:cNvPr>
              <p14:cNvContentPartPr/>
              <p14:nvPr/>
            </p14:nvContentPartPr>
            <p14:xfrm>
              <a:off x="6803431" y="4542823"/>
              <a:ext cx="360" cy="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58C78C1-CC45-3ABB-9D31-288F1E8778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5431" y="4524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14:cNvPr>
              <p14:cNvContentPartPr/>
              <p14:nvPr/>
            </p14:nvContentPartPr>
            <p14:xfrm>
              <a:off x="6511471" y="458422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F589F59-8645-5F40-9E30-7794D2E0E7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3471" y="4566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14:cNvPr>
              <p14:cNvContentPartPr/>
              <p14:nvPr/>
            </p14:nvContentPartPr>
            <p14:xfrm>
              <a:off x="6673452" y="4427311"/>
              <a:ext cx="360" cy="3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3E8645BE-5425-9243-096E-FF7998BD73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55452" y="440931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14:cNvPr>
              <p14:cNvContentPartPr/>
              <p14:nvPr/>
            </p14:nvContentPartPr>
            <p14:xfrm>
              <a:off x="6326791" y="4442023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5D5D1EE9-A0DA-4790-0D61-2F3D08F01B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791" y="44240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14:cNvPr>
              <p14:cNvContentPartPr/>
              <p14:nvPr/>
            </p14:nvContentPartPr>
            <p14:xfrm>
              <a:off x="6300871" y="4533823"/>
              <a:ext cx="360" cy="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F35C69A-3793-BF33-FC38-89420B93BF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2871" y="45158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14:cNvPr>
              <p14:cNvContentPartPr/>
              <p14:nvPr/>
            </p14:nvContentPartPr>
            <p14:xfrm>
              <a:off x="6082351" y="4401703"/>
              <a:ext cx="360" cy="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ACB61E2C-9BDB-6A68-51EA-57C5F54BAC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383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14:cNvPr>
              <p14:cNvContentPartPr/>
              <p14:nvPr/>
            </p14:nvContentPartPr>
            <p14:xfrm>
              <a:off x="6082351" y="4525543"/>
              <a:ext cx="360" cy="3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0ECB52CB-7262-B0AB-4380-07D0519AE32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64351" y="45075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14:cNvPr>
              <p14:cNvContentPartPr/>
              <p14:nvPr/>
            </p14:nvContentPartPr>
            <p14:xfrm>
              <a:off x="6187831" y="4486663"/>
              <a:ext cx="360" cy="3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528E952-9F6E-1CD2-C9D1-9F77CC8D09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9831" y="44686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14:cNvPr>
              <p14:cNvContentPartPr/>
              <p14:nvPr/>
            </p14:nvContentPartPr>
            <p14:xfrm>
              <a:off x="6265951" y="4294063"/>
              <a:ext cx="360" cy="3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A9C01F14-71D3-A565-AE02-E31738D71E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7951" y="42760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14:cNvPr>
              <p14:cNvContentPartPr/>
              <p14:nvPr/>
            </p14:nvContentPartPr>
            <p14:xfrm>
              <a:off x="6389071" y="4082743"/>
              <a:ext cx="360" cy="36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104C261B-34EB-350B-15C1-3515BD96D47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71071" y="4064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14:cNvPr>
              <p14:cNvContentPartPr/>
              <p14:nvPr/>
            </p14:nvContentPartPr>
            <p14:xfrm>
              <a:off x="6436968" y="4310736"/>
              <a:ext cx="360" cy="3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3374EA8E-F586-F69D-62C1-4779F2951F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18968" y="4292736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8C4107B-7048-DCF2-03E5-8B1D76D3DF7B}"/>
              </a:ext>
            </a:extLst>
          </p:cNvPr>
          <p:cNvGrpSpPr/>
          <p:nvPr/>
        </p:nvGrpSpPr>
        <p:grpSpPr>
          <a:xfrm>
            <a:off x="5455609" y="4210884"/>
            <a:ext cx="68040" cy="35640"/>
            <a:chOff x="7085397" y="3998191"/>
            <a:chExt cx="68040" cy="35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14:cNvPr>
                <p14:cNvContentPartPr/>
                <p14:nvPr/>
              </p14:nvContentPartPr>
              <p14:xfrm>
                <a:off x="7153077" y="3998191"/>
                <a:ext cx="360" cy="360"/>
              </p14:xfrm>
            </p:contentPart>
          </mc:Choice>
          <mc:Fallback>
            <p:pic>
              <p:nvPicPr>
                <p:cNvPr id="126" name="Ink 125">
                  <a:extLst>
                    <a:ext uri="{FF2B5EF4-FFF2-40B4-BE49-F238E27FC236}">
                      <a16:creationId xmlns:a16="http://schemas.microsoft.com/office/drawing/2014/main" id="{38B949EB-B565-D457-DCED-77743A6CD14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507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14:cNvPr>
                <p14:cNvContentPartPr/>
                <p14:nvPr/>
              </p14:nvContentPartPr>
              <p14:xfrm>
                <a:off x="7085397" y="4033471"/>
                <a:ext cx="360" cy="360"/>
              </p14:xfrm>
            </p:contentPart>
          </mc:Choice>
          <mc:Fallback>
            <p:pic>
              <p:nvPicPr>
                <p:cNvPr id="127" name="Ink 126">
                  <a:extLst>
                    <a:ext uri="{FF2B5EF4-FFF2-40B4-BE49-F238E27FC236}">
                      <a16:creationId xmlns:a16="http://schemas.microsoft.com/office/drawing/2014/main" id="{7BF94BAD-5035-306E-6B52-A4B34894449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7397" y="4015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14:cNvPr>
              <p14:cNvContentPartPr/>
              <p14:nvPr/>
            </p14:nvContentPartPr>
            <p14:xfrm>
              <a:off x="5941231" y="4212343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22C3E39-F996-3CC3-E1F4-12C3E386FE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3231" y="41943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14:cNvPr>
              <p14:cNvContentPartPr/>
              <p14:nvPr/>
            </p14:nvContentPartPr>
            <p14:xfrm>
              <a:off x="5783702" y="4462877"/>
              <a:ext cx="360" cy="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ACA1B94-36C6-98B9-BA21-A9AF2D18FD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5702" y="4444877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14:cNvPr>
              <p14:cNvContentPartPr/>
              <p14:nvPr/>
            </p14:nvContentPartPr>
            <p14:xfrm>
              <a:off x="5625055" y="455038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B7AC27C-C493-8125-14F5-17DF33F4C7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07055" y="4532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14:cNvPr>
              <p14:cNvContentPartPr/>
              <p14:nvPr/>
            </p14:nvContentPartPr>
            <p14:xfrm>
              <a:off x="5303621" y="4546106"/>
              <a:ext cx="360" cy="3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413EBA5-D663-69CE-040A-834D5A2138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85621" y="4528106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14:cNvPr>
              <p14:cNvContentPartPr/>
              <p14:nvPr/>
            </p14:nvContentPartPr>
            <p14:xfrm>
              <a:off x="6162991" y="4326103"/>
              <a:ext cx="360" cy="36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95E2E72-B137-4C7E-5183-DD37A6183C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44991" y="43081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14:cNvPr>
              <p14:cNvContentPartPr/>
              <p14:nvPr/>
            </p14:nvContentPartPr>
            <p14:xfrm>
              <a:off x="5847991" y="4464703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A95A33E-1209-2389-47B4-AF95AEC29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9991" y="44467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14:cNvPr>
              <p14:cNvContentPartPr/>
              <p14:nvPr/>
            </p14:nvContentPartPr>
            <p14:xfrm>
              <a:off x="5781391" y="4576303"/>
              <a:ext cx="360" cy="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4CDB0F9-BCE2-15C4-7BAE-5C3C5A28D7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3391" y="4558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14:cNvPr>
              <p14:cNvContentPartPr/>
              <p14:nvPr/>
            </p14:nvContentPartPr>
            <p14:xfrm>
              <a:off x="5699311" y="4487383"/>
              <a:ext cx="360" cy="3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378D981-A545-A7CB-39D4-BD23112E66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11" y="44693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14:cNvPr>
              <p14:cNvContentPartPr/>
              <p14:nvPr/>
            </p14:nvContentPartPr>
            <p14:xfrm>
              <a:off x="5558911" y="4066903"/>
              <a:ext cx="360" cy="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8A9C1B5-C39D-E7EF-A370-89156EDD6B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40911" y="40489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14:cNvPr>
              <p14:cNvContentPartPr/>
              <p14:nvPr/>
            </p14:nvContentPartPr>
            <p14:xfrm>
              <a:off x="5572591" y="4243303"/>
              <a:ext cx="360" cy="36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44DE9736-A80C-8193-A140-DB10A88CFF1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4591" y="422530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14:cNvPr>
              <p14:cNvContentPartPr/>
              <p14:nvPr/>
            </p14:nvContentPartPr>
            <p14:xfrm>
              <a:off x="5511322" y="4150283"/>
              <a:ext cx="36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0FE835-C627-53A5-8ABA-46CBA3CB40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93322" y="41322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14:cNvPr>
              <p14:cNvContentPartPr/>
              <p14:nvPr/>
            </p14:nvContentPartPr>
            <p14:xfrm>
              <a:off x="5690311" y="3776743"/>
              <a:ext cx="360" cy="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1CCE3EAB-28D5-FCC4-FEC4-B44648343A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2311" y="3758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14:cNvPr>
              <p14:cNvContentPartPr/>
              <p14:nvPr/>
            </p14:nvContentPartPr>
            <p14:xfrm>
              <a:off x="6053184" y="3440810"/>
              <a:ext cx="360" cy="36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A595062-BB10-CA56-320A-6E5038D5940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35184" y="3422810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D8705C7-E81D-2B5A-B50D-671EC52A1118}"/>
              </a:ext>
            </a:extLst>
          </p:cNvPr>
          <p:cNvGrpSpPr/>
          <p:nvPr/>
        </p:nvGrpSpPr>
        <p:grpSpPr>
          <a:xfrm>
            <a:off x="6068304" y="3164959"/>
            <a:ext cx="46800" cy="29160"/>
            <a:chOff x="7215357" y="3702271"/>
            <a:chExt cx="46800" cy="2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14:cNvPr>
                <p14:cNvContentPartPr/>
                <p14:nvPr/>
              </p14:nvContentPartPr>
              <p14:xfrm>
                <a:off x="7215357" y="3731071"/>
                <a:ext cx="360" cy="360"/>
              </p14:xfrm>
            </p:contentPart>
          </mc:Choice>
          <mc:Fallback>
            <p:pic>
              <p:nvPicPr>
                <p:cNvPr id="142" name="Ink 141">
                  <a:extLst>
                    <a:ext uri="{FF2B5EF4-FFF2-40B4-BE49-F238E27FC236}">
                      <a16:creationId xmlns:a16="http://schemas.microsoft.com/office/drawing/2014/main" id="{11C40CA2-460A-B161-DF5B-CA612BB79FF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97357" y="37130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14:cNvPr>
                <p14:cNvContentPartPr/>
                <p14:nvPr/>
              </p14:nvContentPartPr>
              <p14:xfrm>
                <a:off x="7261797" y="3702271"/>
                <a:ext cx="360" cy="360"/>
              </p14:xfrm>
            </p:contentPart>
          </mc:Choice>
          <mc:Fallback>
            <p:pic>
              <p:nvPicPr>
                <p:cNvPr id="143" name="Ink 142">
                  <a:extLst>
                    <a:ext uri="{FF2B5EF4-FFF2-40B4-BE49-F238E27FC236}">
                      <a16:creationId xmlns:a16="http://schemas.microsoft.com/office/drawing/2014/main" id="{BC4A8324-C226-E6F9-7443-466811F9720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43797" y="36842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40FF114-3CFC-FC13-6822-5C79C60B21E4}"/>
              </a:ext>
            </a:extLst>
          </p:cNvPr>
          <p:cNvGrpSpPr/>
          <p:nvPr/>
        </p:nvGrpSpPr>
        <p:grpSpPr>
          <a:xfrm>
            <a:off x="6094951" y="3538423"/>
            <a:ext cx="138600" cy="33120"/>
            <a:chOff x="7218237" y="3603991"/>
            <a:chExt cx="138600" cy="33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14:cNvPr>
                <p14:cNvContentPartPr/>
                <p14:nvPr/>
              </p14:nvContentPartPr>
              <p14:xfrm>
                <a:off x="7218237" y="3636751"/>
                <a:ext cx="360" cy="360"/>
              </p14:xfrm>
            </p:contentPart>
          </mc:Choice>
          <mc:Fallback>
            <p:pic>
              <p:nvPicPr>
                <p:cNvPr id="145" name="Ink 144">
                  <a:extLst>
                    <a:ext uri="{FF2B5EF4-FFF2-40B4-BE49-F238E27FC236}">
                      <a16:creationId xmlns:a16="http://schemas.microsoft.com/office/drawing/2014/main" id="{73F479A9-64C0-040D-7A6F-76726C01572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00237" y="3618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14:cNvPr>
                <p14:cNvContentPartPr/>
                <p14:nvPr/>
              </p14:nvContentPartPr>
              <p14:xfrm>
                <a:off x="7275477" y="3603991"/>
                <a:ext cx="360" cy="360"/>
              </p14:xfrm>
            </p:contentPart>
          </mc:Choice>
          <mc:Fallback>
            <p:pic>
              <p:nvPicPr>
                <p:cNvPr id="146" name="Ink 145">
                  <a:extLst>
                    <a:ext uri="{FF2B5EF4-FFF2-40B4-BE49-F238E27FC236}">
                      <a16:creationId xmlns:a16="http://schemas.microsoft.com/office/drawing/2014/main" id="{15FAABED-EEC5-975E-FBAB-BC245629EB9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57477" y="35859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14:cNvPr>
                <p14:cNvContentPartPr/>
                <p14:nvPr/>
              </p14:nvContentPartPr>
              <p14:xfrm>
                <a:off x="7285917" y="3610111"/>
                <a:ext cx="360" cy="3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7F3D4C3C-DF0C-C23E-BA68-3EA7C2C7672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67917" y="359211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14:cNvPr>
                <p14:cNvContentPartPr/>
                <p14:nvPr/>
              </p14:nvContentPartPr>
              <p14:xfrm>
                <a:off x="7356477" y="3628471"/>
                <a:ext cx="360" cy="360"/>
              </p14:xfrm>
            </p:contentPart>
          </mc:Choice>
          <mc:Fallback>
            <p:pic>
              <p:nvPicPr>
                <p:cNvPr id="148" name="Ink 147">
                  <a:extLst>
                    <a:ext uri="{FF2B5EF4-FFF2-40B4-BE49-F238E27FC236}">
                      <a16:creationId xmlns:a16="http://schemas.microsoft.com/office/drawing/2014/main" id="{764C4ABD-9876-D5E6-4EB4-F7BC300C040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8477" y="36104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14:cNvPr>
              <p14:cNvContentPartPr/>
              <p14:nvPr/>
            </p14:nvContentPartPr>
            <p14:xfrm>
              <a:off x="6204391" y="3471463"/>
              <a:ext cx="360" cy="3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C7659B49-E8AF-B393-3058-EFF370EB45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86391" y="345346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14:cNvPr>
              <p14:cNvContentPartPr/>
              <p14:nvPr/>
            </p14:nvContentPartPr>
            <p14:xfrm>
              <a:off x="6332551" y="3589183"/>
              <a:ext cx="360" cy="36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866878-722B-5D2F-0D76-CB1C3A26FF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4551" y="35711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14:cNvPr>
              <p14:cNvContentPartPr/>
              <p14:nvPr/>
            </p14:nvContentPartPr>
            <p14:xfrm>
              <a:off x="6276391" y="3403783"/>
              <a:ext cx="360" cy="36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2601BBE-1A0C-7327-70AA-4F9FF280E9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391" y="338578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14:cNvPr>
              <p14:cNvContentPartPr/>
              <p14:nvPr/>
            </p14:nvContentPartPr>
            <p14:xfrm>
              <a:off x="6131671" y="3398743"/>
              <a:ext cx="360" cy="36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14DD744D-FDCE-B971-4EB6-21922067A5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13671" y="338074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14:cNvPr>
              <p14:cNvContentPartPr/>
              <p14:nvPr/>
            </p14:nvContentPartPr>
            <p14:xfrm>
              <a:off x="5990718" y="3307414"/>
              <a:ext cx="360" cy="3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CA49F61-B61D-52CD-E2D3-2687F7C71F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72718" y="3289414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14:cNvPr>
              <p14:cNvContentPartPr/>
              <p14:nvPr/>
            </p14:nvContentPartPr>
            <p14:xfrm>
              <a:off x="5960671" y="3396223"/>
              <a:ext cx="360" cy="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4599FF32-9BD0-C36D-4FFD-B064882420E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42671" y="3378223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14:cNvPr>
              <p14:cNvContentPartPr/>
              <p14:nvPr/>
            </p14:nvContentPartPr>
            <p14:xfrm>
              <a:off x="6019821" y="3198586"/>
              <a:ext cx="360" cy="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4C5BF6F9-654D-882C-5ABF-FA9E253A00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1821" y="3180586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612B99A-CC7C-028E-72A9-E5EC61688D9A}"/>
              </a:ext>
            </a:extLst>
          </p:cNvPr>
          <p:cNvGrpSpPr/>
          <p:nvPr/>
        </p:nvGrpSpPr>
        <p:grpSpPr>
          <a:xfrm>
            <a:off x="5629575" y="4292263"/>
            <a:ext cx="78840" cy="10080"/>
            <a:chOff x="7086837" y="4111951"/>
            <a:chExt cx="78840" cy="10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14:cNvPr>
                <p14:cNvContentPartPr/>
                <p14:nvPr/>
              </p14:nvContentPartPr>
              <p14:xfrm>
                <a:off x="7086837" y="4121671"/>
                <a:ext cx="360" cy="360"/>
              </p14:xfrm>
            </p:contentPart>
          </mc:Choice>
          <mc:Fallback>
            <p:pic>
              <p:nvPicPr>
                <p:cNvPr id="157" name="Ink 156">
                  <a:extLst>
                    <a:ext uri="{FF2B5EF4-FFF2-40B4-BE49-F238E27FC236}">
                      <a16:creationId xmlns:a16="http://schemas.microsoft.com/office/drawing/2014/main" id="{C4DF48AD-160C-EB59-3A8D-94D75BA6937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68837" y="410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14:cNvPr>
                <p14:cNvContentPartPr/>
                <p14:nvPr/>
              </p14:nvContentPartPr>
              <p14:xfrm>
                <a:off x="7165317" y="4111951"/>
                <a:ext cx="360" cy="360"/>
              </p14:xfrm>
            </p:contentPart>
          </mc:Choice>
          <mc:Fallback>
            <p:pic>
              <p:nvPicPr>
                <p:cNvPr id="158" name="Ink 157">
                  <a:extLst>
                    <a:ext uri="{FF2B5EF4-FFF2-40B4-BE49-F238E27FC236}">
                      <a16:creationId xmlns:a16="http://schemas.microsoft.com/office/drawing/2014/main" id="{D8D9FEF0-95A0-670E-03B3-E45D47131B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4731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14:cNvPr>
                <p14:cNvContentPartPr/>
                <p14:nvPr/>
              </p14:nvContentPartPr>
              <p14:xfrm>
                <a:off x="7156677" y="4111951"/>
                <a:ext cx="360" cy="360"/>
              </p14:xfrm>
            </p:contentPart>
          </mc:Choice>
          <mc:Fallback>
            <p:pic>
              <p:nvPicPr>
                <p:cNvPr id="159" name="Ink 158">
                  <a:extLst>
                    <a:ext uri="{FF2B5EF4-FFF2-40B4-BE49-F238E27FC236}">
                      <a16:creationId xmlns:a16="http://schemas.microsoft.com/office/drawing/2014/main" id="{A24ECB62-B0C5-9833-2B1E-F053DFAEC8B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138677" y="40939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14:cNvPr>
              <p14:cNvContentPartPr/>
              <p14:nvPr/>
            </p14:nvContentPartPr>
            <p14:xfrm>
              <a:off x="6917275" y="4571277"/>
              <a:ext cx="360" cy="36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A9DE03CB-4A4D-EF88-2F43-96BA976FE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99275" y="4553277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A05E28D-16EF-52BE-C6C3-79F265B46C8F}"/>
              </a:ext>
            </a:extLst>
          </p:cNvPr>
          <p:cNvGrpSpPr/>
          <p:nvPr/>
        </p:nvGrpSpPr>
        <p:grpSpPr>
          <a:xfrm>
            <a:off x="6315815" y="3802034"/>
            <a:ext cx="124920" cy="18360"/>
            <a:chOff x="7236237" y="3924751"/>
            <a:chExt cx="124920" cy="18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14:cNvPr>
                <p14:cNvContentPartPr/>
                <p14:nvPr/>
              </p14:nvContentPartPr>
              <p14:xfrm>
                <a:off x="7360797" y="3924751"/>
                <a:ext cx="360" cy="360"/>
              </p14:xfrm>
            </p:contentPart>
          </mc:Choice>
          <mc:Fallback>
            <p:pic>
              <p:nvPicPr>
                <p:cNvPr id="162" name="Ink 161">
                  <a:extLst>
                    <a:ext uri="{FF2B5EF4-FFF2-40B4-BE49-F238E27FC236}">
                      <a16:creationId xmlns:a16="http://schemas.microsoft.com/office/drawing/2014/main" id="{03D16456-3D39-FFAF-0F7C-8F350F7D2CA7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42797" y="3906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14:cNvPr>
                <p14:cNvContentPartPr/>
                <p14:nvPr/>
              </p14:nvContentPartPr>
              <p14:xfrm>
                <a:off x="7302117" y="3941671"/>
                <a:ext cx="360" cy="360"/>
              </p14:xfrm>
            </p:contentPart>
          </mc:Choice>
          <mc:Fallback>
            <p:pic>
              <p:nvPicPr>
                <p:cNvPr id="163" name="Ink 162">
                  <a:extLst>
                    <a:ext uri="{FF2B5EF4-FFF2-40B4-BE49-F238E27FC236}">
                      <a16:creationId xmlns:a16="http://schemas.microsoft.com/office/drawing/2014/main" id="{E783C867-5F2E-07B8-C340-D6547106850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84117" y="392367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14:cNvPr>
                <p14:cNvContentPartPr/>
                <p14:nvPr/>
              </p14:nvContentPartPr>
              <p14:xfrm>
                <a:off x="7236237" y="3942751"/>
                <a:ext cx="360" cy="360"/>
              </p14:xfrm>
            </p:contentPart>
          </mc:Choice>
          <mc:Fallback>
            <p:pic>
              <p:nvPicPr>
                <p:cNvPr id="164" name="Ink 163">
                  <a:extLst>
                    <a:ext uri="{FF2B5EF4-FFF2-40B4-BE49-F238E27FC236}">
                      <a16:creationId xmlns:a16="http://schemas.microsoft.com/office/drawing/2014/main" id="{11A6D9C8-B98B-B990-C697-9BC4B35D05E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8237" y="392475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62D0F51-BB78-1432-8F65-EBA5130546B7}"/>
              </a:ext>
            </a:extLst>
          </p:cNvPr>
          <p:cNvGrpSpPr/>
          <p:nvPr/>
        </p:nvGrpSpPr>
        <p:grpSpPr>
          <a:xfrm>
            <a:off x="6372814" y="3677791"/>
            <a:ext cx="80640" cy="28800"/>
            <a:chOff x="7231197" y="3998191"/>
            <a:chExt cx="80640" cy="28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14:cNvPr>
                <p14:cNvContentPartPr/>
                <p14:nvPr/>
              </p14:nvContentPartPr>
              <p14:xfrm>
                <a:off x="7311477" y="4026631"/>
                <a:ext cx="360" cy="360"/>
              </p14:xfrm>
            </p:contentPart>
          </mc:Choice>
          <mc:Fallback>
            <p:pic>
              <p:nvPicPr>
                <p:cNvPr id="166" name="Ink 165">
                  <a:extLst>
                    <a:ext uri="{FF2B5EF4-FFF2-40B4-BE49-F238E27FC236}">
                      <a16:creationId xmlns:a16="http://schemas.microsoft.com/office/drawing/2014/main" id="{154FAD26-CB8A-B871-1CBA-3ABD29CF429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93477" y="4008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14:cNvPr>
                <p14:cNvContentPartPr/>
                <p14:nvPr/>
              </p14:nvContentPartPr>
              <p14:xfrm>
                <a:off x="7231197" y="3998191"/>
                <a:ext cx="360" cy="360"/>
              </p14:xfrm>
            </p:contentPart>
          </mc:Choice>
          <mc:Fallback>
            <p:pic>
              <p:nvPicPr>
                <p:cNvPr id="167" name="Ink 166">
                  <a:extLst>
                    <a:ext uri="{FF2B5EF4-FFF2-40B4-BE49-F238E27FC236}">
                      <a16:creationId xmlns:a16="http://schemas.microsoft.com/office/drawing/2014/main" id="{26DAC825-6CF8-738B-1D69-4D7CC25F532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13197" y="39801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14:cNvPr>
                <p14:cNvContentPartPr/>
                <p14:nvPr/>
              </p14:nvContentPartPr>
              <p14:xfrm>
                <a:off x="7295997" y="4014031"/>
                <a:ext cx="360" cy="3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DFB347A9-D41B-9554-3889-8913CC71C3B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277997" y="39960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14:cNvPr>
              <p14:cNvContentPartPr/>
              <p14:nvPr/>
            </p14:nvContentPartPr>
            <p14:xfrm>
              <a:off x="5983457" y="4514328"/>
              <a:ext cx="360" cy="3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9106DE5-11AB-DBCE-0364-291653D8F9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65457" y="449632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14:cNvPr>
              <p14:cNvContentPartPr/>
              <p14:nvPr/>
            </p14:nvContentPartPr>
            <p14:xfrm>
              <a:off x="6714512" y="4518703"/>
              <a:ext cx="360" cy="36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8B42A733-0E5C-CB18-0A81-A62AAF40922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6512" y="4500703"/>
                <a:ext cx="36000" cy="3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DAFBC3B-0CF9-1667-1161-C11F8A33B4B3}"/>
              </a:ext>
            </a:extLst>
          </p:cNvPr>
          <p:cNvGrpSpPr/>
          <p:nvPr/>
        </p:nvGrpSpPr>
        <p:grpSpPr>
          <a:xfrm>
            <a:off x="6400019" y="4484959"/>
            <a:ext cx="72720" cy="23400"/>
            <a:chOff x="7351077" y="4237591"/>
            <a:chExt cx="72720" cy="23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14:cNvPr>
                <p14:cNvContentPartPr/>
                <p14:nvPr/>
              </p14:nvContentPartPr>
              <p14:xfrm>
                <a:off x="7423437" y="4237591"/>
                <a:ext cx="360" cy="360"/>
              </p14:xfrm>
            </p:contentPart>
          </mc:Choice>
          <mc:Fallback>
            <p:pic>
              <p:nvPicPr>
                <p:cNvPr id="172" name="Ink 171">
                  <a:extLst>
                    <a:ext uri="{FF2B5EF4-FFF2-40B4-BE49-F238E27FC236}">
                      <a16:creationId xmlns:a16="http://schemas.microsoft.com/office/drawing/2014/main" id="{8F007345-C3E9-2B3E-853C-B75C68C28BC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405437" y="421959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14:cNvPr>
                <p14:cNvContentPartPr/>
                <p14:nvPr/>
              </p14:nvContentPartPr>
              <p14:xfrm>
                <a:off x="7351797" y="4260631"/>
                <a:ext cx="360" cy="360"/>
              </p14:xfrm>
            </p:contentPart>
          </mc:Choice>
          <mc:Fallback>
            <p:pic>
              <p:nvPicPr>
                <p:cNvPr id="173" name="Ink 172">
                  <a:extLst>
                    <a:ext uri="{FF2B5EF4-FFF2-40B4-BE49-F238E27FC236}">
                      <a16:creationId xmlns:a16="http://schemas.microsoft.com/office/drawing/2014/main" id="{E9CFB64D-BCC1-9794-F969-65D0D5CF490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79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14:cNvPr>
                <p14:cNvContentPartPr/>
                <p14:nvPr/>
              </p14:nvContentPartPr>
              <p14:xfrm>
                <a:off x="7351077" y="4260631"/>
                <a:ext cx="360" cy="360"/>
              </p14:xfrm>
            </p:contentPart>
          </mc:Choice>
          <mc:Fallback>
            <p:pic>
              <p:nvPicPr>
                <p:cNvPr id="174" name="Ink 173">
                  <a:extLst>
                    <a:ext uri="{FF2B5EF4-FFF2-40B4-BE49-F238E27FC236}">
                      <a16:creationId xmlns:a16="http://schemas.microsoft.com/office/drawing/2014/main" id="{4302A47C-6F2D-A2AE-6A56-FEAA0D5306F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33077" y="4242631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03FFF81-ECB4-1F92-493C-4D820D2E60B7}"/>
              </a:ext>
            </a:extLst>
          </p:cNvPr>
          <p:cNvSpPr/>
          <p:nvPr/>
        </p:nvSpPr>
        <p:spPr>
          <a:xfrm>
            <a:off x="8644136" y="3192786"/>
            <a:ext cx="109728" cy="1077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BC36F8-1303-613C-A3D1-3ED7E43C82E9}"/>
              </a:ext>
            </a:extLst>
          </p:cNvPr>
          <p:cNvSpPr/>
          <p:nvPr/>
        </p:nvSpPr>
        <p:spPr>
          <a:xfrm>
            <a:off x="9225544" y="4365274"/>
            <a:ext cx="109728" cy="1077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753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1. PETER LEJEUNE DIRICHLET – SAPAVIVA">
            <a:extLst>
              <a:ext uri="{FF2B5EF4-FFF2-40B4-BE49-F238E27FC236}">
                <a16:creationId xmlns:a16="http://schemas.microsoft.com/office/drawing/2014/main" id="{44CAB586-BD8F-D9CF-D1B5-E99AF9E92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0"/>
            <a:ext cx="5061232" cy="5075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333261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is a rather more old-school model than </a:t>
            </a: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BERTopic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– introduced by </a:t>
            </a: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Blei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, Ng &amp; Jordan in 2003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No billion-parameter neural networks here: the model is simpler &amp; and, arguably, it’s easier to interpret its outputs (</a:t>
            </a: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eXplainable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AI – XAI)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87EB9F-A249-4F9D-084E-AEDAE02FFA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0033" y="4514699"/>
            <a:ext cx="1026006" cy="73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886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0CBE5737-3B38-1980-3FFD-0692DD64D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1870849" y="1853534"/>
            <a:ext cx="6338924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232404429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1"/>
            <a:ext cx="9661503" cy="274688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Number of topics (</a:t>
            </a:r>
            <a:r>
              <a:rPr lang="en-GB" sz="1984" b="1" i="1" dirty="0">
                <a:solidFill>
                  <a:srgbClr val="FE0E67"/>
                </a:solidFill>
                <a:latin typeface="Source Sans Pro"/>
                <a:ea typeface="Source Sans Pro"/>
              </a:rPr>
              <a:t>k</a:t>
            </a: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How do we know how many topics we need?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0847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opic Chocolate Bar - 47g - Pack of 12 (47g x 12 Bars)">
            <a:extLst>
              <a:ext uri="{FF2B5EF4-FFF2-40B4-BE49-F238E27FC236}">
                <a16:creationId xmlns:a16="http://schemas.microsoft.com/office/drawing/2014/main" id="{E270B4B7-2A7B-820C-C543-0E3FF978E7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61" b="37646"/>
          <a:stretch/>
        </p:blipFill>
        <p:spPr bwMode="auto">
          <a:xfrm>
            <a:off x="3862694" y="3291143"/>
            <a:ext cx="5670550" cy="143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1"/>
            <a:ext cx="9661503" cy="274688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Number of topics (</a:t>
            </a:r>
            <a:r>
              <a:rPr lang="en-GB" sz="1984" b="1" i="1" dirty="0">
                <a:solidFill>
                  <a:srgbClr val="FE0E67"/>
                </a:solidFill>
                <a:latin typeface="Source Sans Pro"/>
                <a:ea typeface="Source Sans Pro"/>
              </a:rPr>
              <a:t>k</a:t>
            </a: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How do we know how many topics we need?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1028" name="Picture 4" descr="Topic Chocolate Bar - 47g - Pack of 12 (47g x 12 Bars)">
            <a:extLst>
              <a:ext uri="{FF2B5EF4-FFF2-40B4-BE49-F238E27FC236}">
                <a16:creationId xmlns:a16="http://schemas.microsoft.com/office/drawing/2014/main" id="{18630A53-A95E-1808-8771-8EAC2E541F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61" b="37646"/>
          <a:stretch/>
        </p:blipFill>
        <p:spPr bwMode="auto">
          <a:xfrm>
            <a:off x="3862694" y="1826009"/>
            <a:ext cx="5670550" cy="143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827809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opic chocolate bar hi-res stock photography and images - Alamy">
            <a:extLst>
              <a:ext uri="{FF2B5EF4-FFF2-40B4-BE49-F238E27FC236}">
                <a16:creationId xmlns:a16="http://schemas.microsoft.com/office/drawing/2014/main" id="{94983343-CE65-9610-3646-85306CEFD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678" y="-1238243"/>
            <a:ext cx="5081633" cy="8147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6" y="502921"/>
            <a:ext cx="4590740" cy="396031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Number of topics (</a:t>
            </a:r>
            <a:r>
              <a:rPr lang="en-GB" sz="1984" b="1" i="1" dirty="0">
                <a:solidFill>
                  <a:srgbClr val="FE0E67"/>
                </a:solidFill>
                <a:latin typeface="Source Sans Pro"/>
                <a:ea typeface="Source Sans Pro"/>
              </a:rPr>
              <a:t>k</a:t>
            </a: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How do we know how many topics we need?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Try different numbers of topics and see what gives a sensible result!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0697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1"/>
            <a:ext cx="9661503" cy="3892387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Number of topics (</a:t>
            </a:r>
            <a:r>
              <a:rPr lang="en-GB" sz="1984" b="1" i="1" dirty="0">
                <a:solidFill>
                  <a:srgbClr val="FE0E67"/>
                </a:solidFill>
                <a:latin typeface="Source Sans Pro"/>
                <a:ea typeface="Source Sans Pro"/>
              </a:rPr>
              <a:t>k</a:t>
            </a: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How do we know how many topics we need?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Try different numbers of topics and see what gives a sensible result!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can use coherence scores (a measure of the internal similarity of a topic) to evaluate the quality of a topic or collection of topics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90962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1"/>
            <a:ext cx="9661503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Number of topics (</a:t>
            </a:r>
            <a:r>
              <a:rPr lang="en-GB" sz="1984" b="1" i="1" dirty="0">
                <a:solidFill>
                  <a:srgbClr val="FE0E67"/>
                </a:solidFill>
                <a:latin typeface="Source Sans Pro"/>
                <a:ea typeface="Source Sans Pro"/>
              </a:rPr>
              <a:t>k</a:t>
            </a: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How do we know how many topics we need?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Try different numbers of topics and see what gives a sensible result!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can use coherence scores (a measure of the internal similarity of a topic) to evaluate the quality of a topic or collection of topics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“…based on the topic's top 15 words and shows how strongly pairs of these top 15 words support each other within the corpus” (Syed &amp; Spruit 2017)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48559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0CBE5737-3B38-1980-3FFD-0692DD64D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1870849" y="1853534"/>
            <a:ext cx="6338924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32917582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41. PETER LEJEUNE DIRICHLET – SAPAVIVA">
            <a:extLst>
              <a:ext uri="{FF2B5EF4-FFF2-40B4-BE49-F238E27FC236}">
                <a16:creationId xmlns:a16="http://schemas.microsoft.com/office/drawing/2014/main" id="{120479DC-FD49-1170-9772-E81F7EABC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947" y="-10449"/>
            <a:ext cx="5061232" cy="5075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3602991" cy="231631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Compare to </a:t>
            </a:r>
            <a:r>
              <a:rPr lang="en-GB" sz="1984" b="1" dirty="0" err="1">
                <a:solidFill>
                  <a:srgbClr val="FE0E67"/>
                </a:solidFill>
                <a:latin typeface="Source Sans Pro"/>
                <a:ea typeface="Source Sans Pro"/>
              </a:rPr>
              <a:t>BERTopic</a:t>
            </a: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More pre-processing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Uses only corpus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Instability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Complexity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97D842-D6AA-635B-DCBE-AE4499CACB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2894" y="4384636"/>
            <a:ext cx="1026006" cy="73145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E9D2B09-902D-8CA4-321F-EB21A943C080}"/>
              </a:ext>
            </a:extLst>
          </p:cNvPr>
          <p:cNvSpPr/>
          <p:nvPr/>
        </p:nvSpPr>
        <p:spPr>
          <a:xfrm>
            <a:off x="8810631" y="2682895"/>
            <a:ext cx="1863653" cy="215906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7290" y="2785807"/>
            <a:ext cx="1386736" cy="195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uppet holding a sign&#10;&#10;Description automatically generated">
            <a:extLst>
              <a:ext uri="{FF2B5EF4-FFF2-40B4-BE49-F238E27FC236}">
                <a16:creationId xmlns:a16="http://schemas.microsoft.com/office/drawing/2014/main" id="{ABFC6C0C-C47D-9479-327C-1FFBE9DE2C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40546" y="-781152"/>
            <a:ext cx="4334485" cy="569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31364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0CBE5737-3B38-1980-3FFD-0692DD64D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1870849" y="1853534"/>
            <a:ext cx="6338924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3</a:t>
            </a:r>
          </a:p>
        </p:txBody>
      </p:sp>
    </p:spTree>
    <p:extLst>
      <p:ext uri="{BB962C8B-B14F-4D97-AF65-F5344CB8AC3E}">
        <p14:creationId xmlns:p14="http://schemas.microsoft.com/office/powerpoint/2010/main" val="292032922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10AC2CBD-2350-589D-F31D-B84D65AD2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853186" y="1482671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Thanks Everyone!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AFA84A-8D67-1D57-4BAB-4AE81C7D30FE}"/>
              </a:ext>
            </a:extLst>
          </p:cNvPr>
          <p:cNvSpPr/>
          <p:nvPr/>
        </p:nvSpPr>
        <p:spPr>
          <a:xfrm>
            <a:off x="853186" y="3354430"/>
            <a:ext cx="8374250" cy="56233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Please message me on Teams for office hours!</a:t>
            </a:r>
          </a:p>
        </p:txBody>
      </p:sp>
    </p:spTree>
    <p:extLst>
      <p:ext uri="{BB962C8B-B14F-4D97-AF65-F5344CB8AC3E}">
        <p14:creationId xmlns:p14="http://schemas.microsoft.com/office/powerpoint/2010/main" val="738657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1. PETER LEJEUNE DIRICHLET – SAPAVIVA">
            <a:extLst>
              <a:ext uri="{FF2B5EF4-FFF2-40B4-BE49-F238E27FC236}">
                <a16:creationId xmlns:a16="http://schemas.microsoft.com/office/drawing/2014/main" id="{44CAB586-BD8F-D9CF-D1B5-E99AF9E92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0"/>
            <a:ext cx="5061232" cy="5075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402511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Latent Dirichlet Allocation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is a rather more old-school model than </a:t>
            </a: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BERTopic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– introduced by </a:t>
            </a: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Blei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, Ng &amp; Jordan in 2003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No billion-parameter neural networks here: the model is simpler &amp; and, arguably, it’s easier to interpret its outputs (</a:t>
            </a: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eXplainable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AI – XAI)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But is it as good?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5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87EB9F-A249-4F9D-084E-AEDAE02FFA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0033" y="4514699"/>
            <a:ext cx="1026006" cy="73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05334"/>
      </p:ext>
    </p:extLst>
  </p:cSld>
  <p:clrMapOvr>
    <a:masterClrMapping/>
  </p:clrMapOvr>
</p:sld>
</file>

<file path=ppt/theme/theme1.xml><?xml version="1.0" encoding="utf-8"?>
<a:theme xmlns:a="http://schemas.openxmlformats.org/drawingml/2006/main" name="One Colum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4178</TotalTime>
  <Words>9317</Words>
  <Application>Microsoft Macintosh PowerPoint</Application>
  <PresentationFormat>Custom</PresentationFormat>
  <Paragraphs>2795</Paragraphs>
  <Slides>89</Slides>
  <Notes>89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89</vt:i4>
      </vt:variant>
    </vt:vector>
  </HeadingPairs>
  <TitlesOfParts>
    <vt:vector size="102" baseType="lpstr">
      <vt:lpstr>Aptos</vt:lpstr>
      <vt:lpstr>Arial</vt:lpstr>
      <vt:lpstr>Arial Black</vt:lpstr>
      <vt:lpstr>Calibri</vt:lpstr>
      <vt:lpstr>Calibri Light</vt:lpstr>
      <vt:lpstr>Integral CF Bold</vt:lpstr>
      <vt:lpstr>Liberation Sans</vt:lpstr>
      <vt:lpstr>Menlo</vt:lpstr>
      <vt:lpstr>Source Sans Pro</vt:lpstr>
      <vt:lpstr>StarSymbol</vt:lpstr>
      <vt:lpstr>TlwgTypewriter</vt:lpstr>
      <vt:lpstr>One Column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Xandra Dave Cochran</dc:creator>
  <cp:lastModifiedBy>Xandra Dave Cochran</cp:lastModifiedBy>
  <cp:revision>15</cp:revision>
  <dcterms:created xsi:type="dcterms:W3CDTF">2024-02-09T00:00:31Z</dcterms:created>
  <dcterms:modified xsi:type="dcterms:W3CDTF">2025-03-04T18:36:33Z</dcterms:modified>
</cp:coreProperties>
</file>

<file path=docProps/thumbnail.jpeg>
</file>